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sz="1100" b="1" dirty="0"/>
              <a:t>Undergraduate-Resident</a:t>
            </a:r>
          </a:p>
        </c:rich>
      </c:tx>
      <c:layout>
        <c:manualLayout>
          <c:xMode val="edge"/>
          <c:yMode val="edge"/>
          <c:x val="0.14511826622281601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9349744839823899"/>
          <c:y val="5.0441066801194402E-2"/>
          <c:w val="0.62142423675996505"/>
          <c:h val="0.876844208359314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Undergradaute-Resident</c:v>
                </c:pt>
              </c:strCache>
            </c:strRef>
          </c:tx>
          <c:spPr>
            <a:solidFill>
              <a:srgbClr val="C0C0C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A71E2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7C6-4BEE-A37A-C475C6206A59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Sheet1!$A$2:$A$35</c:f>
              <c:strCache>
                <c:ptCount val="34"/>
                <c:pt idx="0">
                  <c:v>Florida</c:v>
                </c:pt>
                <c:pt idx="1">
                  <c:v>Stony Brook</c:v>
                </c:pt>
                <c:pt idx="2">
                  <c:v>Buffalo</c:v>
                </c:pt>
                <c:pt idx="3">
                  <c:v>Texas A&amp;M</c:v>
                </c:pt>
                <c:pt idx="4">
                  <c:v>North Carolina</c:v>
                </c:pt>
                <c:pt idx="5">
                  <c:v>Iowa State</c:v>
                </c:pt>
                <c:pt idx="6">
                  <c:v>Iowa</c:v>
                </c:pt>
                <c:pt idx="7">
                  <c:v>Missouri</c:v>
                </c:pt>
                <c:pt idx="8">
                  <c:v>Maryland</c:v>
                </c:pt>
                <c:pt idx="9">
                  <c:v>Oregon</c:v>
                </c:pt>
                <c:pt idx="10">
                  <c:v>Indiana</c:v>
                </c:pt>
                <c:pt idx="11">
                  <c:v>Ohio State</c:v>
                </c:pt>
                <c:pt idx="12">
                  <c:v>Purdue</c:v>
                </c:pt>
                <c:pt idx="13">
                  <c:v>Wisconsin</c:v>
                </c:pt>
                <c:pt idx="14">
                  <c:v>Kansas</c:v>
                </c:pt>
                <c:pt idx="15">
                  <c:v>Washington</c:v>
                </c:pt>
                <c:pt idx="16">
                  <c:v>Colorado</c:v>
                </c:pt>
                <c:pt idx="17">
                  <c:v>GA Tech</c:v>
                </c:pt>
                <c:pt idx="18">
                  <c:v>Texas</c:v>
                </c:pt>
                <c:pt idx="19">
                  <c:v>Arizona</c:v>
                </c:pt>
                <c:pt idx="20">
                  <c:v>UC Davis</c:v>
                </c:pt>
                <c:pt idx="21">
                  <c:v>UC Berkeley</c:v>
                </c:pt>
                <c:pt idx="22">
                  <c:v>UC Irvine</c:v>
                </c:pt>
                <c:pt idx="23">
                  <c:v>UCLA</c:v>
                </c:pt>
                <c:pt idx="24">
                  <c:v>UC San Diego</c:v>
                </c:pt>
                <c:pt idx="25">
                  <c:v>UC Santa Barbara</c:v>
                </c:pt>
                <c:pt idx="26">
                  <c:v>Rutgers</c:v>
                </c:pt>
                <c:pt idx="27">
                  <c:v>Virginia</c:v>
                </c:pt>
                <c:pt idx="28">
                  <c:v>Minnesota</c:v>
                </c:pt>
                <c:pt idx="29">
                  <c:v>Illinois</c:v>
                </c:pt>
                <c:pt idx="30">
                  <c:v>Michigan State</c:v>
                </c:pt>
                <c:pt idx="31">
                  <c:v>Michigan</c:v>
                </c:pt>
                <c:pt idx="32">
                  <c:v>Penn State</c:v>
                </c:pt>
                <c:pt idx="33">
                  <c:v>Pittsburgh</c:v>
                </c:pt>
              </c:strCache>
            </c:str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4477</c:v>
                </c:pt>
                <c:pt idx="1">
                  <c:v>6470</c:v>
                </c:pt>
                <c:pt idx="2">
                  <c:v>6470</c:v>
                </c:pt>
                <c:pt idx="3">
                  <c:v>6872</c:v>
                </c:pt>
                <c:pt idx="4">
                  <c:v>6881</c:v>
                </c:pt>
                <c:pt idx="5">
                  <c:v>7098</c:v>
                </c:pt>
                <c:pt idx="6">
                  <c:v>7128</c:v>
                </c:pt>
                <c:pt idx="7">
                  <c:v>8286</c:v>
                </c:pt>
                <c:pt idx="8">
                  <c:v>8315</c:v>
                </c:pt>
                <c:pt idx="9">
                  <c:v>8910</c:v>
                </c:pt>
                <c:pt idx="10">
                  <c:v>9087</c:v>
                </c:pt>
                <c:pt idx="11">
                  <c:v>9168</c:v>
                </c:pt>
                <c:pt idx="12">
                  <c:v>9208</c:v>
                </c:pt>
                <c:pt idx="13">
                  <c:v>9273</c:v>
                </c:pt>
                <c:pt idx="14">
                  <c:v>9579</c:v>
                </c:pt>
                <c:pt idx="15">
                  <c:v>9694</c:v>
                </c:pt>
                <c:pt idx="16">
                  <c:v>9768</c:v>
                </c:pt>
                <c:pt idx="17">
                  <c:v>9812</c:v>
                </c:pt>
                <c:pt idx="18">
                  <c:v>10092</c:v>
                </c:pt>
                <c:pt idx="19">
                  <c:v>10160</c:v>
                </c:pt>
                <c:pt idx="20">
                  <c:v>11220</c:v>
                </c:pt>
                <c:pt idx="21">
                  <c:v>11220</c:v>
                </c:pt>
                <c:pt idx="22">
                  <c:v>11220</c:v>
                </c:pt>
                <c:pt idx="23">
                  <c:v>11220</c:v>
                </c:pt>
                <c:pt idx="24">
                  <c:v>11220</c:v>
                </c:pt>
                <c:pt idx="25">
                  <c:v>11220</c:v>
                </c:pt>
                <c:pt idx="26">
                  <c:v>11408</c:v>
                </c:pt>
                <c:pt idx="27">
                  <c:v>12496</c:v>
                </c:pt>
                <c:pt idx="28">
                  <c:v>12546</c:v>
                </c:pt>
                <c:pt idx="29">
                  <c:v>14162</c:v>
                </c:pt>
                <c:pt idx="30">
                  <c:v>14880</c:v>
                </c:pt>
                <c:pt idx="31">
                  <c:v>14982</c:v>
                </c:pt>
                <c:pt idx="32">
                  <c:v>16952</c:v>
                </c:pt>
                <c:pt idx="33">
                  <c:v>17688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7C6-4BEE-A37A-C475C6206A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"/>
        <c:axId val="409333240"/>
        <c:axId val="413615312"/>
      </c:barChart>
      <c:catAx>
        <c:axId val="409333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13615312"/>
        <c:crosses val="autoZero"/>
        <c:auto val="1"/>
        <c:lblAlgn val="ctr"/>
        <c:lblOffset val="100"/>
        <c:noMultiLvlLbl val="0"/>
      </c:catAx>
      <c:valAx>
        <c:axId val="413615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09333240"/>
        <c:crosses val="autoZero"/>
        <c:crossBetween val="between"/>
        <c:majorUnit val="10000"/>
        <c:minorUnit val="5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b="1" dirty="0"/>
              <a:t>Undergraduate-Nonresident</a:t>
            </a:r>
          </a:p>
        </c:rich>
      </c:tx>
      <c:layout>
        <c:manualLayout>
          <c:xMode val="edge"/>
          <c:yMode val="edge"/>
          <c:x val="0.33550530348837199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9819204083492498E-2"/>
          <c:y val="5.0441066801194402E-2"/>
          <c:w val="0.72144794866171702"/>
          <c:h val="0.876844208359314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Undergradaute-Resident</c:v>
                </c:pt>
              </c:strCache>
            </c:strRef>
          </c:tx>
          <c:spPr>
            <a:solidFill>
              <a:srgbClr val="C0C0C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A71E23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26A-41A2-A1EB-9A7B41088590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Sheet1!$A$2:$A$35</c:f>
              <c:strCache>
                <c:ptCount val="34"/>
                <c:pt idx="0">
                  <c:v>Iowa State</c:v>
                </c:pt>
                <c:pt idx="1">
                  <c:v>Minnesota</c:v>
                </c:pt>
                <c:pt idx="2">
                  <c:v>Stony Brook</c:v>
                </c:pt>
                <c:pt idx="3">
                  <c:v>Buffalo</c:v>
                </c:pt>
                <c:pt idx="4">
                  <c:v>Missouri</c:v>
                </c:pt>
                <c:pt idx="5">
                  <c:v>Kansas</c:v>
                </c:pt>
                <c:pt idx="6">
                  <c:v>Florida</c:v>
                </c:pt>
                <c:pt idx="7">
                  <c:v>Texas A&amp;M</c:v>
                </c:pt>
                <c:pt idx="8">
                  <c:v>Rutgers</c:v>
                </c:pt>
                <c:pt idx="9">
                  <c:v>Ohio State</c:v>
                </c:pt>
                <c:pt idx="10">
                  <c:v>Iowa</c:v>
                </c:pt>
                <c:pt idx="11">
                  <c:v>Purdue</c:v>
                </c:pt>
                <c:pt idx="12">
                  <c:v>Pittsburgh</c:v>
                </c:pt>
                <c:pt idx="13">
                  <c:v>GA Tech</c:v>
                </c:pt>
                <c:pt idx="14">
                  <c:v>Maryland</c:v>
                </c:pt>
                <c:pt idx="15">
                  <c:v>Arizona</c:v>
                </c:pt>
                <c:pt idx="16">
                  <c:v>Illinois</c:v>
                </c:pt>
                <c:pt idx="17">
                  <c:v>Penn State</c:v>
                </c:pt>
                <c:pt idx="18">
                  <c:v>Wisconsin</c:v>
                </c:pt>
                <c:pt idx="19">
                  <c:v>Oregon</c:v>
                </c:pt>
                <c:pt idx="20">
                  <c:v>North Carolina</c:v>
                </c:pt>
                <c:pt idx="21">
                  <c:v>Indiana</c:v>
                </c:pt>
                <c:pt idx="22">
                  <c:v>Colorado</c:v>
                </c:pt>
                <c:pt idx="23">
                  <c:v>Washington</c:v>
                </c:pt>
                <c:pt idx="24">
                  <c:v>Texas</c:v>
                </c:pt>
                <c:pt idx="25">
                  <c:v>UC Davis</c:v>
                </c:pt>
                <c:pt idx="26">
                  <c:v>UC Berkeley</c:v>
                </c:pt>
                <c:pt idx="27">
                  <c:v>UC Irvine</c:v>
                </c:pt>
                <c:pt idx="28">
                  <c:v>UCLA</c:v>
                </c:pt>
                <c:pt idx="29">
                  <c:v>UC San Diego</c:v>
                </c:pt>
                <c:pt idx="30">
                  <c:v>UC Santa Barbara</c:v>
                </c:pt>
                <c:pt idx="31">
                  <c:v>Michigan State</c:v>
                </c:pt>
                <c:pt idx="32">
                  <c:v>Virginia</c:v>
                </c:pt>
                <c:pt idx="33">
                  <c:v>Michigan</c:v>
                </c:pt>
              </c:strCache>
            </c:strRef>
          </c:cat>
          <c:val>
            <c:numRef>
              <c:f>Sheet1!$B$2:$B$35</c:f>
              <c:numCache>
                <c:formatCode>General</c:formatCode>
                <c:ptCount val="34"/>
                <c:pt idx="0">
                  <c:v>20462</c:v>
                </c:pt>
                <c:pt idx="1">
                  <c:v>22210</c:v>
                </c:pt>
                <c:pt idx="2">
                  <c:v>23710</c:v>
                </c:pt>
                <c:pt idx="3">
                  <c:v>23710</c:v>
                </c:pt>
                <c:pt idx="4">
                  <c:v>24660</c:v>
                </c:pt>
                <c:pt idx="5">
                  <c:v>24962</c:v>
                </c:pt>
                <c:pt idx="6">
                  <c:v>25694</c:v>
                </c:pt>
                <c:pt idx="7">
                  <c:v>25724</c:v>
                </c:pt>
                <c:pt idx="8">
                  <c:v>27059</c:v>
                </c:pt>
                <c:pt idx="9">
                  <c:v>27360</c:v>
                </c:pt>
                <c:pt idx="10">
                  <c:v>27366</c:v>
                </c:pt>
                <c:pt idx="11">
                  <c:v>28010</c:v>
                </c:pt>
                <c:pt idx="12">
                  <c:v>28828</c:v>
                </c:pt>
                <c:pt idx="13">
                  <c:v>30004</c:v>
                </c:pt>
                <c:pt idx="14">
                  <c:v>30179</c:v>
                </c:pt>
                <c:pt idx="15">
                  <c:v>30759</c:v>
                </c:pt>
                <c:pt idx="16">
                  <c:v>30989</c:v>
                </c:pt>
                <c:pt idx="17">
                  <c:v>31434</c:v>
                </c:pt>
                <c:pt idx="18">
                  <c:v>31523</c:v>
                </c:pt>
                <c:pt idx="19">
                  <c:v>31590</c:v>
                </c:pt>
                <c:pt idx="20">
                  <c:v>31963</c:v>
                </c:pt>
                <c:pt idx="21">
                  <c:v>32945</c:v>
                </c:pt>
                <c:pt idx="22">
                  <c:v>33316</c:v>
                </c:pt>
                <c:pt idx="23">
                  <c:v>33732</c:v>
                </c:pt>
                <c:pt idx="24">
                  <c:v>35682</c:v>
                </c:pt>
                <c:pt idx="25">
                  <c:v>37902</c:v>
                </c:pt>
                <c:pt idx="26">
                  <c:v>37902</c:v>
                </c:pt>
                <c:pt idx="27">
                  <c:v>37902</c:v>
                </c:pt>
                <c:pt idx="28">
                  <c:v>37902</c:v>
                </c:pt>
                <c:pt idx="29">
                  <c:v>37902</c:v>
                </c:pt>
                <c:pt idx="30">
                  <c:v>37902</c:v>
                </c:pt>
                <c:pt idx="31">
                  <c:v>38486</c:v>
                </c:pt>
                <c:pt idx="32">
                  <c:v>42643</c:v>
                </c:pt>
                <c:pt idx="33">
                  <c:v>46676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26A-41A2-A1EB-9A7B410885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8"/>
        <c:axId val="413614528"/>
        <c:axId val="413614136"/>
      </c:barChart>
      <c:catAx>
        <c:axId val="413614528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13614136"/>
        <c:crosses val="autoZero"/>
        <c:auto val="1"/>
        <c:lblAlgn val="ctr"/>
        <c:lblOffset val="100"/>
        <c:noMultiLvlLbl val="0"/>
      </c:catAx>
      <c:valAx>
        <c:axId val="413614136"/>
        <c:scaling>
          <c:orientation val="maxMin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13614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D66C1D-0357-4D70-95EE-C5CA6218E6E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466353-DD2D-4ADC-B14D-10F5CA85D9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75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818A80-324C-A94A-A288-E8B5ECC9068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79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emf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19" y="268"/>
            <a:ext cx="12218220" cy="6872211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359741" y="4657198"/>
            <a:ext cx="9832259" cy="181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836" y="1272797"/>
            <a:ext cx="5341648" cy="6850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9741" y="2356161"/>
            <a:ext cx="7463287" cy="2091640"/>
          </a:xfrm>
          <a:prstGeom prst="rect">
            <a:avLst/>
          </a:prstGeom>
        </p:spPr>
      </p:pic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249128" y="4860051"/>
            <a:ext cx="8524568" cy="8185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2pPr>
            <a:lvl3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3pPr>
            <a:lvl4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4pPr>
            <a:lvl5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5pPr>
          </a:lstStyle>
          <a:p>
            <a:pPr lvl="0"/>
            <a:r>
              <a:rPr lang="en-US" dirty="0"/>
              <a:t>SUBTITLE OR NAME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2849801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834819" y="897539"/>
            <a:ext cx="4447403" cy="9722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405717" y="961467"/>
            <a:ext cx="5953391" cy="46257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4819" y="2039016"/>
            <a:ext cx="4447403" cy="3616244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buFont typeface="Arial" charset="0"/>
              <a:buChar char="•"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Igendaerat</a:t>
            </a:r>
            <a:r>
              <a:rPr lang="en-US" dirty="0"/>
              <a:t> as </a:t>
            </a:r>
            <a:r>
              <a:rPr lang="en-US" dirty="0" err="1"/>
              <a:t>porpossin</a:t>
            </a:r>
            <a:r>
              <a:rPr lang="en-US" dirty="0"/>
              <a:t> con </a:t>
            </a:r>
            <a:r>
              <a:rPr lang="en-US" dirty="0" err="1"/>
              <a:t>pe</a:t>
            </a:r>
            <a:r>
              <a:rPr lang="en-US" dirty="0"/>
              <a:t> sim </a:t>
            </a:r>
            <a:r>
              <a:rPr lang="en-US" dirty="0" err="1"/>
              <a:t>Bereptatur</a:t>
            </a:r>
            <a:r>
              <a:rPr lang="en-US" dirty="0"/>
              <a:t> re </a:t>
            </a:r>
            <a:r>
              <a:rPr lang="en-US" dirty="0" err="1"/>
              <a:t>sinctorio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Evel</a:t>
            </a:r>
            <a:r>
              <a:rPr lang="en-US" dirty="0"/>
              <a:t> </a:t>
            </a:r>
            <a:r>
              <a:rPr lang="en-US" dirty="0" err="1"/>
              <a:t>ium</a:t>
            </a:r>
            <a:r>
              <a:rPr lang="en-US" dirty="0"/>
              <a:t> </a:t>
            </a:r>
            <a:r>
              <a:rPr lang="en-US" dirty="0" err="1"/>
              <a:t>quiae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everatquodi</a:t>
            </a:r>
            <a:r>
              <a:rPr lang="en-US" dirty="0"/>
              <a:t> </a:t>
            </a:r>
            <a:r>
              <a:rPr lang="en-US" dirty="0" err="1"/>
              <a:t>rempore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quiatur</a:t>
            </a:r>
            <a:endParaRPr lang="en-US" dirty="0"/>
          </a:p>
          <a:p>
            <a:pPr lvl="0"/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excerum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am con </a:t>
            </a:r>
            <a:r>
              <a:rPr lang="en-US" dirty="0" err="1"/>
              <a:t>parit</a:t>
            </a:r>
            <a:r>
              <a:rPr lang="en-US" dirty="0"/>
              <a:t>, </a:t>
            </a:r>
            <a:r>
              <a:rPr lang="en-US" dirty="0" err="1"/>
              <a:t>officillatas</a:t>
            </a:r>
            <a:r>
              <a:rPr lang="en-US" dirty="0"/>
              <a:t> </a:t>
            </a:r>
            <a:r>
              <a:rPr lang="en-US" dirty="0" err="1"/>
              <a:t>sitis</a:t>
            </a:r>
            <a:r>
              <a:rPr lang="en-US" dirty="0"/>
              <a:t> </a:t>
            </a:r>
            <a:r>
              <a:rPr lang="en-US" dirty="0" err="1"/>
              <a:t>mosanim</a:t>
            </a:r>
            <a:endParaRPr lang="en-US" dirty="0"/>
          </a:p>
          <a:p>
            <a:pPr lvl="0"/>
            <a:r>
              <a:rPr lang="en-US" dirty="0" err="1"/>
              <a:t>Peribus</a:t>
            </a:r>
            <a:r>
              <a:rPr lang="en-US" dirty="0"/>
              <a:t> </a:t>
            </a:r>
            <a:r>
              <a:rPr lang="en-US" dirty="0" err="1"/>
              <a:t>ellate</a:t>
            </a:r>
            <a:r>
              <a:rPr lang="en-US" dirty="0"/>
              <a:t> </a:t>
            </a:r>
            <a:r>
              <a:rPr lang="en-US" dirty="0" err="1"/>
              <a:t>ipienem</a:t>
            </a:r>
            <a:r>
              <a:rPr lang="en-US" dirty="0"/>
              <a:t> </a:t>
            </a:r>
            <a:r>
              <a:rPr lang="en-US" dirty="0" err="1"/>
              <a:t>dolupta</a:t>
            </a:r>
            <a:r>
              <a:rPr lang="en-US" dirty="0"/>
              <a:t> </a:t>
            </a:r>
            <a:r>
              <a:rPr lang="en-US" dirty="0" err="1"/>
              <a:t>estorise</a:t>
            </a:r>
            <a:r>
              <a:rPr lang="en-US" dirty="0"/>
              <a:t> </a:t>
            </a:r>
            <a:r>
              <a:rPr lang="en-US" dirty="0" err="1"/>
              <a:t>saerum</a:t>
            </a:r>
            <a:r>
              <a:rPr lang="en-US" dirty="0"/>
              <a:t> qui </a:t>
            </a:r>
            <a:r>
              <a:rPr lang="en-US" dirty="0" err="1"/>
              <a:t>offic</a:t>
            </a:r>
            <a:endParaRPr lang="en-US" dirty="0"/>
          </a:p>
          <a:p>
            <a:r>
              <a:rPr lang="en-US" dirty="0" err="1"/>
              <a:t>Sed</a:t>
            </a:r>
            <a:r>
              <a:rPr lang="en-US" dirty="0"/>
              <a:t> id ex </a:t>
            </a:r>
            <a:r>
              <a:rPr lang="en-US" dirty="0" err="1"/>
              <a:t>quis</a:t>
            </a:r>
            <a:r>
              <a:rPr lang="en-US" dirty="0"/>
              <a:t> ipsum </a:t>
            </a:r>
            <a:r>
              <a:rPr lang="en-US" dirty="0" err="1"/>
              <a:t>vehicula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5405717" y="5735336"/>
            <a:ext cx="5953391" cy="256356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4036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Text-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405718" y="961467"/>
            <a:ext cx="2873665" cy="46240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429304" y="962913"/>
            <a:ext cx="2928979" cy="462262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832265" y="897539"/>
            <a:ext cx="4447403" cy="9722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2265" y="2039016"/>
            <a:ext cx="4447403" cy="36162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Igendaerat</a:t>
            </a:r>
            <a:r>
              <a:rPr lang="en-US" dirty="0"/>
              <a:t> as </a:t>
            </a:r>
            <a:r>
              <a:rPr lang="en-US" dirty="0" err="1"/>
              <a:t>porpossin</a:t>
            </a:r>
            <a:r>
              <a:rPr lang="en-US" dirty="0"/>
              <a:t> con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simBereptatur</a:t>
            </a:r>
            <a:r>
              <a:rPr lang="en-US" dirty="0"/>
              <a:t> re </a:t>
            </a:r>
            <a:r>
              <a:rPr lang="en-US" dirty="0" err="1"/>
              <a:t>sinctorio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Evel</a:t>
            </a:r>
            <a:r>
              <a:rPr lang="en-US" dirty="0"/>
              <a:t> </a:t>
            </a:r>
            <a:r>
              <a:rPr lang="en-US" dirty="0" err="1"/>
              <a:t>ium</a:t>
            </a:r>
            <a:r>
              <a:rPr lang="en-US" dirty="0"/>
              <a:t> </a:t>
            </a:r>
            <a:r>
              <a:rPr lang="en-US" dirty="0" err="1"/>
              <a:t>quiae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everatquodi</a:t>
            </a:r>
            <a:r>
              <a:rPr lang="en-US" dirty="0"/>
              <a:t> </a:t>
            </a:r>
            <a:r>
              <a:rPr lang="en-US" dirty="0" err="1"/>
              <a:t>rempore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quiatur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excerum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rhoncus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, </a:t>
            </a:r>
            <a:r>
              <a:rPr lang="en-US" dirty="0" err="1"/>
              <a:t>convallis</a:t>
            </a:r>
            <a:r>
              <a:rPr lang="en-US" dirty="0"/>
              <a:t> nisi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,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a, </a:t>
            </a:r>
            <a:r>
              <a:rPr lang="en-US" dirty="0" err="1"/>
              <a:t>convallis</a:t>
            </a:r>
            <a:r>
              <a:rPr lang="en-US" dirty="0"/>
              <a:t> sem.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tempus lacus.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in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et </a:t>
            </a:r>
            <a:r>
              <a:rPr lang="en-US" dirty="0" err="1"/>
              <a:t>eros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libero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</a:t>
            </a:r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5405718" y="5735336"/>
            <a:ext cx="2873665" cy="256356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8429304" y="5735336"/>
            <a:ext cx="2928979" cy="256356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70715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Text-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8431735" y="962913"/>
            <a:ext cx="2926548" cy="227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1" name="Picture Placeholder 2"/>
          <p:cNvSpPr>
            <a:spLocks noGrp="1" noChangeAspect="1"/>
          </p:cNvSpPr>
          <p:nvPr>
            <p:ph type="pic" idx="14"/>
          </p:nvPr>
        </p:nvSpPr>
        <p:spPr>
          <a:xfrm>
            <a:off x="8431735" y="3321427"/>
            <a:ext cx="2926548" cy="22658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834821" y="897539"/>
            <a:ext cx="4447403" cy="9722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4821" y="2039016"/>
            <a:ext cx="4447403" cy="36162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Igendaerat</a:t>
            </a:r>
            <a:r>
              <a:rPr lang="en-US" dirty="0"/>
              <a:t> as </a:t>
            </a:r>
            <a:r>
              <a:rPr lang="en-US" dirty="0" err="1"/>
              <a:t>porpossin</a:t>
            </a:r>
            <a:r>
              <a:rPr lang="en-US" dirty="0"/>
              <a:t> con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simBereptatur</a:t>
            </a:r>
            <a:r>
              <a:rPr lang="en-US" dirty="0"/>
              <a:t> re </a:t>
            </a:r>
            <a:r>
              <a:rPr lang="en-US" dirty="0" err="1"/>
              <a:t>sinctorio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Evel</a:t>
            </a:r>
            <a:r>
              <a:rPr lang="en-US" dirty="0"/>
              <a:t> </a:t>
            </a:r>
            <a:r>
              <a:rPr lang="en-US" dirty="0" err="1"/>
              <a:t>ium</a:t>
            </a:r>
            <a:r>
              <a:rPr lang="en-US" dirty="0"/>
              <a:t> </a:t>
            </a:r>
            <a:r>
              <a:rPr lang="en-US" dirty="0" err="1"/>
              <a:t>quiae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everatquodi</a:t>
            </a:r>
            <a:r>
              <a:rPr lang="en-US" dirty="0"/>
              <a:t> </a:t>
            </a:r>
            <a:r>
              <a:rPr lang="en-US" dirty="0" err="1"/>
              <a:t>rempore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quiatur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excerum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rhoncus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, </a:t>
            </a:r>
            <a:r>
              <a:rPr lang="en-US" dirty="0" err="1"/>
              <a:t>convallis</a:t>
            </a:r>
            <a:r>
              <a:rPr lang="en-US" dirty="0"/>
              <a:t> nisi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,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a, </a:t>
            </a:r>
            <a:r>
              <a:rPr lang="en-US" dirty="0" err="1"/>
              <a:t>convallis</a:t>
            </a:r>
            <a:r>
              <a:rPr lang="en-US" dirty="0"/>
              <a:t> sem.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tempus lacus.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in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et </a:t>
            </a:r>
            <a:r>
              <a:rPr lang="en-US" dirty="0" err="1"/>
              <a:t>eros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libero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405717" y="961467"/>
            <a:ext cx="2882335" cy="46257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5405717" y="5735336"/>
            <a:ext cx="5953391" cy="256356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126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644021" y="908553"/>
            <a:ext cx="8817283" cy="113423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endParaRPr lang="en-US" dirty="0"/>
          </a:p>
        </p:txBody>
      </p:sp>
      <p:sp>
        <p:nvSpPr>
          <p:cNvPr id="9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644021" y="2385579"/>
            <a:ext cx="2794124" cy="30002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1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48281" y="2385580"/>
            <a:ext cx="2812111" cy="3000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3" name="Picture Placeholder 2"/>
          <p:cNvSpPr>
            <a:spLocks noGrp="1" noChangeAspect="1"/>
          </p:cNvSpPr>
          <p:nvPr>
            <p:ph type="pic" idx="14"/>
          </p:nvPr>
        </p:nvSpPr>
        <p:spPr>
          <a:xfrm>
            <a:off x="4646259" y="2385697"/>
            <a:ext cx="2794015" cy="30001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1644021" y="5457462"/>
            <a:ext cx="2794124" cy="256356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4646259" y="5457462"/>
            <a:ext cx="2794015" cy="256356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1" hasCustomPrompt="1"/>
          </p:nvPr>
        </p:nvSpPr>
        <p:spPr>
          <a:xfrm>
            <a:off x="7648279" y="5457462"/>
            <a:ext cx="2812112" cy="256356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in.</a:t>
            </a:r>
          </a:p>
        </p:txBody>
      </p:sp>
    </p:spTree>
    <p:extLst>
      <p:ext uri="{BB962C8B-B14F-4D97-AF65-F5344CB8AC3E}">
        <p14:creationId xmlns:p14="http://schemas.microsoft.com/office/powerpoint/2010/main" val="2262237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Text 1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834820" y="897539"/>
            <a:ext cx="4447403" cy="9722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4820" y="2039016"/>
            <a:ext cx="4447403" cy="36162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Igendaerat</a:t>
            </a:r>
            <a:r>
              <a:rPr lang="en-US" dirty="0"/>
              <a:t> as </a:t>
            </a:r>
            <a:r>
              <a:rPr lang="en-US" dirty="0" err="1"/>
              <a:t>porpossin</a:t>
            </a:r>
            <a:r>
              <a:rPr lang="en-US" dirty="0"/>
              <a:t> con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simBereptatur</a:t>
            </a:r>
            <a:r>
              <a:rPr lang="en-US" dirty="0"/>
              <a:t> re </a:t>
            </a:r>
            <a:r>
              <a:rPr lang="en-US" dirty="0" err="1"/>
              <a:t>sinctorio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Evel</a:t>
            </a:r>
            <a:r>
              <a:rPr lang="en-US" dirty="0"/>
              <a:t> </a:t>
            </a:r>
            <a:r>
              <a:rPr lang="en-US" dirty="0" err="1"/>
              <a:t>ium</a:t>
            </a:r>
            <a:r>
              <a:rPr lang="en-US" dirty="0"/>
              <a:t> </a:t>
            </a:r>
            <a:r>
              <a:rPr lang="en-US" dirty="0" err="1"/>
              <a:t>quiae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everatquodi</a:t>
            </a:r>
            <a:r>
              <a:rPr lang="en-US" dirty="0"/>
              <a:t> </a:t>
            </a:r>
            <a:r>
              <a:rPr lang="en-US" dirty="0" err="1"/>
              <a:t>rempore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quiatur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excerum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rhoncus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, </a:t>
            </a:r>
            <a:r>
              <a:rPr lang="en-US" dirty="0" err="1"/>
              <a:t>convallis</a:t>
            </a:r>
            <a:r>
              <a:rPr lang="en-US" dirty="0"/>
              <a:t> nisi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,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a, </a:t>
            </a:r>
            <a:r>
              <a:rPr lang="en-US" dirty="0" err="1"/>
              <a:t>convallis</a:t>
            </a:r>
            <a:r>
              <a:rPr lang="en-US" dirty="0"/>
              <a:t> sem.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tempus lacus.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in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et </a:t>
            </a:r>
            <a:r>
              <a:rPr lang="en-US" dirty="0" err="1"/>
              <a:t>eros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libero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6" hasCustomPrompt="1"/>
          </p:nvPr>
        </p:nvSpPr>
        <p:spPr>
          <a:xfrm>
            <a:off x="5396753" y="962025"/>
            <a:ext cx="5959991" cy="46252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en-US" dirty="0"/>
              <a:t>Drag picture to placeholder or click icon to add graph</a:t>
            </a:r>
          </a:p>
          <a:p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5405717" y="5735336"/>
            <a:ext cx="5953391" cy="256356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80707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19" y="268"/>
            <a:ext cx="12218220" cy="6872211"/>
          </a:xfrm>
          <a:prstGeom prst="rect">
            <a:avLst/>
          </a:prstGeom>
        </p:spPr>
      </p:pic>
      <p:sp>
        <p:nvSpPr>
          <p:cNvPr id="14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38200" y="723919"/>
            <a:ext cx="10515600" cy="4681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000" b="1" i="0" kern="1200">
                <a:solidFill>
                  <a:srgbClr val="828383"/>
                </a:solidFill>
                <a:latin typeface="Museo Slab 900" charset="0"/>
                <a:ea typeface="Museo Slab 900" charset="0"/>
                <a:cs typeface="Museo Slab 900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5F4044-894B-B74C-BA70-A76DFBF02618}" type="slidenum">
              <a:rPr lang="en-US" sz="1000" smtClean="0">
                <a:solidFill>
                  <a:prstClr val="white"/>
                </a:solidFill>
                <a:latin typeface="Georgia" charset="0"/>
                <a:ea typeface="Georgia" charset="0"/>
                <a:cs typeface="Georgia" charset="0"/>
              </a:rPr>
              <a:pPr/>
              <a:t>‹#›</a:t>
            </a:fld>
            <a:endParaRPr lang="en-US" sz="1000" dirty="0">
              <a:solidFill>
                <a:prstClr val="white"/>
              </a:solidFill>
              <a:latin typeface="Georgia" charset="0"/>
              <a:ea typeface="Georgia" charset="0"/>
              <a:cs typeface="Georgia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6360394"/>
            <a:ext cx="1040967" cy="2920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97985"/>
            <a:ext cx="2490639" cy="319431"/>
          </a:xfrm>
          <a:prstGeom prst="rect">
            <a:avLst/>
          </a:prstGeom>
        </p:spPr>
      </p:pic>
      <p:cxnSp>
        <p:nvCxnSpPr>
          <p:cNvPr id="19" name="Straight Connector 18"/>
          <p:cNvCxnSpPr/>
          <p:nvPr userDrawn="1"/>
        </p:nvCxnSpPr>
        <p:spPr>
          <a:xfrm>
            <a:off x="838201" y="6241200"/>
            <a:ext cx="10520908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7445191" y="5720773"/>
            <a:ext cx="3913917" cy="319541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in.</a:t>
            </a:r>
          </a:p>
        </p:txBody>
      </p:sp>
    </p:spTree>
    <p:extLst>
      <p:ext uri="{BB962C8B-B14F-4D97-AF65-F5344CB8AC3E}">
        <p14:creationId xmlns:p14="http://schemas.microsoft.com/office/powerpoint/2010/main" val="923242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0269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87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8798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483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BU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19" y="268"/>
            <a:ext cx="12218220" cy="6872211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-84278" y="-76197"/>
            <a:ext cx="12363364" cy="5736770"/>
          </a:xfrm>
          <a:custGeom>
            <a:avLst/>
            <a:gdLst>
              <a:gd name="connsiteX0" fmla="*/ 0 w 9468465"/>
              <a:gd name="connsiteY0" fmla="*/ 0 h 5823857"/>
              <a:gd name="connsiteX1" fmla="*/ 9468465 w 9468465"/>
              <a:gd name="connsiteY1" fmla="*/ 0 h 5823857"/>
              <a:gd name="connsiteX2" fmla="*/ 9468465 w 9468465"/>
              <a:gd name="connsiteY2" fmla="*/ 5823857 h 5823857"/>
              <a:gd name="connsiteX3" fmla="*/ 0 w 9468465"/>
              <a:gd name="connsiteY3" fmla="*/ 5823857 h 5823857"/>
              <a:gd name="connsiteX4" fmla="*/ 0 w 9468465"/>
              <a:gd name="connsiteY4" fmla="*/ 0 h 5823857"/>
              <a:gd name="connsiteX0" fmla="*/ 0 w 9468465"/>
              <a:gd name="connsiteY0" fmla="*/ 0 h 5823857"/>
              <a:gd name="connsiteX1" fmla="*/ 9468465 w 9468465"/>
              <a:gd name="connsiteY1" fmla="*/ 0 h 5823857"/>
              <a:gd name="connsiteX2" fmla="*/ 9403151 w 9468465"/>
              <a:gd name="connsiteY2" fmla="*/ 4811485 h 5823857"/>
              <a:gd name="connsiteX3" fmla="*/ 0 w 9468465"/>
              <a:gd name="connsiteY3" fmla="*/ 5823857 h 5823857"/>
              <a:gd name="connsiteX4" fmla="*/ 0 w 9468465"/>
              <a:gd name="connsiteY4" fmla="*/ 0 h 5823857"/>
              <a:gd name="connsiteX0" fmla="*/ 0 w 9468465"/>
              <a:gd name="connsiteY0" fmla="*/ 0 h 5823857"/>
              <a:gd name="connsiteX1" fmla="*/ 9468465 w 9468465"/>
              <a:gd name="connsiteY1" fmla="*/ 0 h 5823857"/>
              <a:gd name="connsiteX2" fmla="*/ 9305180 w 9468465"/>
              <a:gd name="connsiteY2" fmla="*/ 4190999 h 5823857"/>
              <a:gd name="connsiteX3" fmla="*/ 0 w 9468465"/>
              <a:gd name="connsiteY3" fmla="*/ 5823857 h 5823857"/>
              <a:gd name="connsiteX4" fmla="*/ 0 w 9468465"/>
              <a:gd name="connsiteY4" fmla="*/ 0 h 5823857"/>
              <a:gd name="connsiteX0" fmla="*/ 0 w 9468465"/>
              <a:gd name="connsiteY0" fmla="*/ 0 h 5823857"/>
              <a:gd name="connsiteX1" fmla="*/ 9468465 w 9468465"/>
              <a:gd name="connsiteY1" fmla="*/ 0 h 5823857"/>
              <a:gd name="connsiteX2" fmla="*/ 8488751 w 9468465"/>
              <a:gd name="connsiteY2" fmla="*/ 3439885 h 5823857"/>
              <a:gd name="connsiteX3" fmla="*/ 0 w 9468465"/>
              <a:gd name="connsiteY3" fmla="*/ 5823857 h 5823857"/>
              <a:gd name="connsiteX4" fmla="*/ 0 w 9468465"/>
              <a:gd name="connsiteY4" fmla="*/ 0 h 5823857"/>
              <a:gd name="connsiteX0" fmla="*/ 0 w 9468465"/>
              <a:gd name="connsiteY0" fmla="*/ 0 h 5823857"/>
              <a:gd name="connsiteX1" fmla="*/ 9468465 w 9468465"/>
              <a:gd name="connsiteY1" fmla="*/ 0 h 5823857"/>
              <a:gd name="connsiteX2" fmla="*/ 9207208 w 9468465"/>
              <a:gd name="connsiteY2" fmla="*/ 3733800 h 5823857"/>
              <a:gd name="connsiteX3" fmla="*/ 0 w 9468465"/>
              <a:gd name="connsiteY3" fmla="*/ 5823857 h 5823857"/>
              <a:gd name="connsiteX4" fmla="*/ 0 w 9468465"/>
              <a:gd name="connsiteY4" fmla="*/ 0 h 5823857"/>
              <a:gd name="connsiteX0" fmla="*/ 0 w 9207208"/>
              <a:gd name="connsiteY0" fmla="*/ 0 h 5823857"/>
              <a:gd name="connsiteX1" fmla="*/ 8913294 w 9207208"/>
              <a:gd name="connsiteY1" fmla="*/ 664029 h 5823857"/>
              <a:gd name="connsiteX2" fmla="*/ 9207208 w 9207208"/>
              <a:gd name="connsiteY2" fmla="*/ 3733800 h 5823857"/>
              <a:gd name="connsiteX3" fmla="*/ 0 w 9207208"/>
              <a:gd name="connsiteY3" fmla="*/ 5823857 h 5823857"/>
              <a:gd name="connsiteX4" fmla="*/ 0 w 9207208"/>
              <a:gd name="connsiteY4" fmla="*/ 0 h 5823857"/>
              <a:gd name="connsiteX0" fmla="*/ 0 w 9228980"/>
              <a:gd name="connsiteY0" fmla="*/ 0 h 5823857"/>
              <a:gd name="connsiteX1" fmla="*/ 9228980 w 9228980"/>
              <a:gd name="connsiteY1" fmla="*/ 10887 h 5823857"/>
              <a:gd name="connsiteX2" fmla="*/ 9207208 w 9228980"/>
              <a:gd name="connsiteY2" fmla="*/ 3733800 h 5823857"/>
              <a:gd name="connsiteX3" fmla="*/ 0 w 9228980"/>
              <a:gd name="connsiteY3" fmla="*/ 5823857 h 5823857"/>
              <a:gd name="connsiteX4" fmla="*/ 0 w 9228980"/>
              <a:gd name="connsiteY4" fmla="*/ 0 h 5823857"/>
              <a:gd name="connsiteX0" fmla="*/ 0 w 9228980"/>
              <a:gd name="connsiteY0" fmla="*/ 0 h 5279571"/>
              <a:gd name="connsiteX1" fmla="*/ 9228980 w 9228980"/>
              <a:gd name="connsiteY1" fmla="*/ 10887 h 5279571"/>
              <a:gd name="connsiteX2" fmla="*/ 9207208 w 9228980"/>
              <a:gd name="connsiteY2" fmla="*/ 3733800 h 5279571"/>
              <a:gd name="connsiteX3" fmla="*/ 32657 w 9228980"/>
              <a:gd name="connsiteY3" fmla="*/ 5279571 h 5279571"/>
              <a:gd name="connsiteX4" fmla="*/ 0 w 9228980"/>
              <a:gd name="connsiteY4" fmla="*/ 0 h 5279571"/>
              <a:gd name="connsiteX0" fmla="*/ 0 w 9228980"/>
              <a:gd name="connsiteY0" fmla="*/ 0 h 5715000"/>
              <a:gd name="connsiteX1" fmla="*/ 9228980 w 9228980"/>
              <a:gd name="connsiteY1" fmla="*/ 10887 h 5715000"/>
              <a:gd name="connsiteX2" fmla="*/ 9207208 w 9228980"/>
              <a:gd name="connsiteY2" fmla="*/ 3733800 h 5715000"/>
              <a:gd name="connsiteX3" fmla="*/ 0 w 9228980"/>
              <a:gd name="connsiteY3" fmla="*/ 5715000 h 5715000"/>
              <a:gd name="connsiteX4" fmla="*/ 0 w 9228980"/>
              <a:gd name="connsiteY4" fmla="*/ 0 h 5715000"/>
              <a:gd name="connsiteX0" fmla="*/ 195943 w 9228980"/>
              <a:gd name="connsiteY0" fmla="*/ 424541 h 5704113"/>
              <a:gd name="connsiteX1" fmla="*/ 9228980 w 9228980"/>
              <a:gd name="connsiteY1" fmla="*/ 0 h 5704113"/>
              <a:gd name="connsiteX2" fmla="*/ 9207208 w 9228980"/>
              <a:gd name="connsiteY2" fmla="*/ 3722913 h 5704113"/>
              <a:gd name="connsiteX3" fmla="*/ 0 w 9228980"/>
              <a:gd name="connsiteY3" fmla="*/ 5704113 h 5704113"/>
              <a:gd name="connsiteX4" fmla="*/ 195943 w 9228980"/>
              <a:gd name="connsiteY4" fmla="*/ 424541 h 5704113"/>
              <a:gd name="connsiteX0" fmla="*/ 0 w 9272523"/>
              <a:gd name="connsiteY0" fmla="*/ 43541 h 5704113"/>
              <a:gd name="connsiteX1" fmla="*/ 9272523 w 9272523"/>
              <a:gd name="connsiteY1" fmla="*/ 0 h 5704113"/>
              <a:gd name="connsiteX2" fmla="*/ 9250751 w 9272523"/>
              <a:gd name="connsiteY2" fmla="*/ 3722913 h 5704113"/>
              <a:gd name="connsiteX3" fmla="*/ 43543 w 9272523"/>
              <a:gd name="connsiteY3" fmla="*/ 5704113 h 5704113"/>
              <a:gd name="connsiteX4" fmla="*/ 0 w 9272523"/>
              <a:gd name="connsiteY4" fmla="*/ 43541 h 5704113"/>
              <a:gd name="connsiteX0" fmla="*/ 0 w 9272523"/>
              <a:gd name="connsiteY0" fmla="*/ 43541 h 5736770"/>
              <a:gd name="connsiteX1" fmla="*/ 9272523 w 9272523"/>
              <a:gd name="connsiteY1" fmla="*/ 0 h 5736770"/>
              <a:gd name="connsiteX2" fmla="*/ 9250751 w 9272523"/>
              <a:gd name="connsiteY2" fmla="*/ 3722913 h 5736770"/>
              <a:gd name="connsiteX3" fmla="*/ 0 w 9272523"/>
              <a:gd name="connsiteY3" fmla="*/ 5736770 h 5736770"/>
              <a:gd name="connsiteX4" fmla="*/ 0 w 9272523"/>
              <a:gd name="connsiteY4" fmla="*/ 43541 h 5736770"/>
              <a:gd name="connsiteX0" fmla="*/ 0 w 9272523"/>
              <a:gd name="connsiteY0" fmla="*/ 43541 h 5736770"/>
              <a:gd name="connsiteX1" fmla="*/ 9272523 w 9272523"/>
              <a:gd name="connsiteY1" fmla="*/ 0 h 5736770"/>
              <a:gd name="connsiteX2" fmla="*/ 9261637 w 9272523"/>
              <a:gd name="connsiteY2" fmla="*/ 3907970 h 5736770"/>
              <a:gd name="connsiteX3" fmla="*/ 0 w 9272523"/>
              <a:gd name="connsiteY3" fmla="*/ 5736770 h 5736770"/>
              <a:gd name="connsiteX4" fmla="*/ 0 w 9272523"/>
              <a:gd name="connsiteY4" fmla="*/ 43541 h 5736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72523" h="5736770">
                <a:moveTo>
                  <a:pt x="0" y="43541"/>
                </a:moveTo>
                <a:lnTo>
                  <a:pt x="9272523" y="0"/>
                </a:lnTo>
                <a:cubicBezTo>
                  <a:pt x="9268894" y="1302657"/>
                  <a:pt x="9265266" y="2605313"/>
                  <a:pt x="9261637" y="3907970"/>
                </a:cubicBezTo>
                <a:lnTo>
                  <a:pt x="0" y="5736770"/>
                </a:lnTo>
                <a:lnTo>
                  <a:pt x="0" y="43541"/>
                </a:lnTo>
                <a:close/>
              </a:path>
            </a:pathLst>
          </a:custGeom>
          <a:solidFill>
            <a:srgbClr val="AB1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359741" y="5534186"/>
            <a:ext cx="9832259" cy="181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836" y="489026"/>
            <a:ext cx="5341648" cy="685081"/>
          </a:xfrm>
          <a:prstGeom prst="rect">
            <a:avLst/>
          </a:prstGeom>
        </p:spPr>
      </p:pic>
      <p:sp>
        <p:nvSpPr>
          <p:cNvPr id="9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249128" y="5737039"/>
            <a:ext cx="8524568" cy="8185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2pPr>
            <a:lvl3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3pPr>
            <a:lvl4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4pPr>
            <a:lvl5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5pPr>
          </a:lstStyle>
          <a:p>
            <a:pPr lvl="0"/>
            <a:r>
              <a:rPr lang="en-US" dirty="0"/>
              <a:t>SUBTITLE OR NAME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57130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6085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08745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7641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06930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12192000" cy="1588"/>
          </a:xfrm>
          <a:prstGeom prst="line">
            <a:avLst/>
          </a:prstGeom>
          <a:ln w="12700">
            <a:solidFill>
              <a:srgbClr val="99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7779" y="300778"/>
            <a:ext cx="6754620" cy="72409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400800"/>
            <a:ext cx="12192000" cy="457200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0" y="1099070"/>
            <a:ext cx="12192000" cy="53035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05424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12192000" cy="1588"/>
          </a:xfrm>
          <a:prstGeom prst="line">
            <a:avLst/>
          </a:prstGeom>
          <a:ln w="12700">
            <a:solidFill>
              <a:srgbClr val="99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7779" y="300778"/>
            <a:ext cx="6754620" cy="72409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400800"/>
            <a:ext cx="12192000" cy="457200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0" y="1099070"/>
            <a:ext cx="12192000" cy="53035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6704685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12192000" cy="1588"/>
          </a:xfrm>
          <a:prstGeom prst="line">
            <a:avLst/>
          </a:prstGeom>
          <a:ln w="12700">
            <a:solidFill>
              <a:srgbClr val="99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7779" y="300778"/>
            <a:ext cx="6754620" cy="72409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400800"/>
            <a:ext cx="12192000" cy="457200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0" y="1099070"/>
            <a:ext cx="12192000" cy="53035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447863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66524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6315027" y="464955"/>
            <a:ext cx="5267373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668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4614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19" y="268"/>
            <a:ext cx="12218220" cy="68722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7783" y="1904962"/>
            <a:ext cx="10515600" cy="30527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70000"/>
              </a:lnSpc>
              <a:defRPr sz="6000" b="1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/>
              <a:t>CHANGING</a:t>
            </a:r>
            <a:br>
              <a:rPr lang="en-US" dirty="0"/>
            </a:br>
            <a:r>
              <a:rPr lang="en-US" dirty="0"/>
              <a:t>THE</a:t>
            </a:r>
            <a:br>
              <a:rPr lang="en-US" dirty="0"/>
            </a:br>
            <a:r>
              <a:rPr lang="en-US" dirty="0"/>
              <a:t>GREAT,</a:t>
            </a:r>
            <a:br>
              <a:rPr lang="en-US" dirty="0"/>
            </a:br>
            <a:r>
              <a:rPr lang="en-US" dirty="0"/>
              <a:t>BIG</a:t>
            </a:r>
            <a:br>
              <a:rPr lang="en-US" dirty="0"/>
            </a:br>
            <a:r>
              <a:rPr lang="en-US" dirty="0"/>
              <a:t>WORLD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02365" y="6429218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6360394"/>
            <a:ext cx="1040967" cy="29204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97985"/>
            <a:ext cx="2490639" cy="319431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838201" y="6241200"/>
            <a:ext cx="10520908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8966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12192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609600" y="1367658"/>
            <a:ext cx="10972800" cy="4804543"/>
          </a:xfrm>
          <a:prstGeom prst="rect">
            <a:avLst/>
          </a:prstGeo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06396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SBU 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95867" y="673101"/>
            <a:ext cx="10657045" cy="81865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 baseline="0">
                <a:solidFill>
                  <a:schemeClr val="tx1"/>
                </a:solidFill>
                <a:latin typeface="Arial" panose="020B0604020202020204" pitchFamily="34" charset="0"/>
                <a:ea typeface="Verdana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95867" y="1638300"/>
            <a:ext cx="10657045" cy="4136724"/>
          </a:xfrm>
          <a:prstGeom prst="rect">
            <a:avLst/>
          </a:prstGeom>
        </p:spPr>
        <p:txBody>
          <a:bodyPr>
            <a:noAutofit/>
          </a:bodyPr>
          <a:lstStyle>
            <a:lvl1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800" b="0" i="0" baseline="0">
                <a:solidFill>
                  <a:schemeClr val="tx1">
                    <a:lumMod val="75000"/>
                    <a:lumOff val="25000"/>
                  </a:schemeClr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800100" indent="-342900">
              <a:buFont typeface="Arial" panose="020B0604020202020204" pitchFamily="34" charset="0"/>
              <a:buChar char="•"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</a:defRPr>
            </a:lvl2pPr>
            <a:lvl3pPr marL="1200150" indent="-285750">
              <a:buFont typeface="Arial" panose="020B0604020202020204" pitchFamily="34" charset="0"/>
              <a:buChar char="•"/>
              <a:defRPr sz="2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Comment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Level 1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Level 3</a:t>
            </a:r>
          </a:p>
          <a:p>
            <a:pPr lvl="0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1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BU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19" y="268"/>
            <a:ext cx="12218220" cy="68722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07783" y="1904962"/>
            <a:ext cx="10515600" cy="30527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70000"/>
              </a:lnSpc>
              <a:defRPr sz="6000" b="1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/>
              <a:t>CHANGING</a:t>
            </a:r>
            <a:br>
              <a:rPr lang="en-US" dirty="0"/>
            </a:br>
            <a:r>
              <a:rPr lang="en-US" dirty="0"/>
              <a:t>THE</a:t>
            </a:r>
            <a:br>
              <a:rPr lang="en-US" dirty="0"/>
            </a:br>
            <a:r>
              <a:rPr lang="en-US" dirty="0"/>
              <a:t>GREAT,</a:t>
            </a:r>
            <a:br>
              <a:rPr lang="en-US" dirty="0"/>
            </a:br>
            <a:r>
              <a:rPr lang="en-US" dirty="0"/>
              <a:t>BIG</a:t>
            </a:r>
            <a:br>
              <a:rPr lang="en-US" dirty="0"/>
            </a:br>
            <a:r>
              <a:rPr lang="en-US" dirty="0"/>
              <a:t>WORLD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02365" y="6429218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24600" y="2204585"/>
            <a:ext cx="2490639" cy="319431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838201" y="6241200"/>
            <a:ext cx="10520908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-10831285" y="5323411"/>
            <a:ext cx="10520908" cy="0"/>
          </a:xfrm>
          <a:prstGeom prst="line">
            <a:avLst/>
          </a:prstGeom>
          <a:ln w="19050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8200" y="5526084"/>
            <a:ext cx="8524568" cy="81854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  <a:lvl2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2pPr>
            <a:lvl3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3pPr>
            <a:lvl4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4pPr>
            <a:lvl5pPr>
              <a:defRPr sz="1800">
                <a:solidFill>
                  <a:srgbClr val="C0C0C0"/>
                </a:solidFill>
                <a:latin typeface="Museo Slab 500" charset="0"/>
                <a:ea typeface="Museo Slab 500" charset="0"/>
                <a:cs typeface="Museo Slab 500" charset="0"/>
              </a:defRPr>
            </a:lvl5pPr>
          </a:lstStyle>
          <a:p>
            <a:pPr lvl="0"/>
            <a:r>
              <a:rPr lang="en-US" dirty="0"/>
              <a:t>SUBTITLE OR NAME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96667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51820" y="908553"/>
            <a:ext cx="8817283" cy="113178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/>
              <a:t>Examining A Single</a:t>
            </a:r>
            <a:br>
              <a:rPr lang="en-US" dirty="0"/>
            </a:br>
            <a:r>
              <a:rPr lang="en-US" dirty="0"/>
              <a:t>Molecule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651820" y="2141908"/>
            <a:ext cx="8817283" cy="36331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Igendaerat</a:t>
            </a:r>
            <a:r>
              <a:rPr lang="en-US" dirty="0"/>
              <a:t> as </a:t>
            </a:r>
            <a:r>
              <a:rPr lang="en-US" dirty="0" err="1"/>
              <a:t>porpossin</a:t>
            </a:r>
            <a:r>
              <a:rPr lang="en-US" dirty="0"/>
              <a:t> con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sim</a:t>
            </a:r>
            <a:r>
              <a:rPr lang="en-US" dirty="0"/>
              <a:t> </a:t>
            </a:r>
            <a:r>
              <a:rPr lang="en-US" dirty="0" err="1"/>
              <a:t>Bereptatur</a:t>
            </a:r>
            <a:r>
              <a:rPr lang="en-US" dirty="0"/>
              <a:t> re </a:t>
            </a:r>
            <a:r>
              <a:rPr lang="en-US" dirty="0" err="1"/>
              <a:t>sinctorio</a:t>
            </a:r>
            <a:endParaRPr lang="en-US" dirty="0"/>
          </a:p>
          <a:p>
            <a:pPr lvl="0"/>
            <a:r>
              <a:rPr lang="en-US" dirty="0" err="1"/>
              <a:t>Evel</a:t>
            </a:r>
            <a:r>
              <a:rPr lang="en-US" dirty="0"/>
              <a:t> </a:t>
            </a:r>
            <a:r>
              <a:rPr lang="en-US" dirty="0" err="1"/>
              <a:t>ium</a:t>
            </a:r>
            <a:r>
              <a:rPr lang="en-US" dirty="0"/>
              <a:t> </a:t>
            </a:r>
            <a:r>
              <a:rPr lang="en-US" dirty="0" err="1"/>
              <a:t>quiae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everatquodi</a:t>
            </a:r>
            <a:r>
              <a:rPr lang="en-US" dirty="0"/>
              <a:t> </a:t>
            </a:r>
            <a:r>
              <a:rPr lang="en-US" dirty="0" err="1"/>
              <a:t>rempore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quiatur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excerum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am con </a:t>
            </a:r>
            <a:r>
              <a:rPr lang="en-US" dirty="0" err="1"/>
              <a:t>parit</a:t>
            </a:r>
            <a:r>
              <a:rPr lang="en-US" dirty="0"/>
              <a:t>, </a:t>
            </a:r>
            <a:r>
              <a:rPr lang="en-US" dirty="0" err="1"/>
              <a:t>officillatas</a:t>
            </a:r>
            <a:r>
              <a:rPr lang="en-US" dirty="0"/>
              <a:t> is </a:t>
            </a:r>
            <a:r>
              <a:rPr lang="en-US" dirty="0" err="1"/>
              <a:t>sitis</a:t>
            </a:r>
            <a:r>
              <a:rPr lang="en-US" dirty="0"/>
              <a:t> </a:t>
            </a:r>
            <a:r>
              <a:rPr lang="en-US" dirty="0" err="1"/>
              <a:t>mosanim</a:t>
            </a:r>
            <a:r>
              <a:rPr lang="en-US" dirty="0"/>
              <a:t> </a:t>
            </a:r>
            <a:r>
              <a:rPr lang="en-US" dirty="0" err="1"/>
              <a:t>peribus</a:t>
            </a:r>
            <a:r>
              <a:rPr lang="en-US" dirty="0"/>
              <a:t> </a:t>
            </a:r>
            <a:r>
              <a:rPr lang="en-US" dirty="0" err="1"/>
              <a:t>ellate</a:t>
            </a:r>
            <a:r>
              <a:rPr lang="en-US" dirty="0"/>
              <a:t> </a:t>
            </a:r>
            <a:r>
              <a:rPr lang="en-US" dirty="0" err="1"/>
              <a:t>ipienem</a:t>
            </a:r>
            <a:r>
              <a:rPr lang="en-US" dirty="0"/>
              <a:t> </a:t>
            </a:r>
            <a:r>
              <a:rPr lang="en-US" dirty="0" err="1"/>
              <a:t>dolupta</a:t>
            </a:r>
            <a:r>
              <a:rPr lang="en-US" dirty="0"/>
              <a:t> </a:t>
            </a:r>
            <a:r>
              <a:rPr lang="en-US" dirty="0" err="1"/>
              <a:t>estoris</a:t>
            </a:r>
            <a:r>
              <a:rPr lang="en-US" dirty="0"/>
              <a:t> se </a:t>
            </a:r>
            <a:r>
              <a:rPr lang="en-US" dirty="0" err="1"/>
              <a:t>eosaerum</a:t>
            </a:r>
            <a:r>
              <a:rPr lang="en-US" dirty="0"/>
              <a:t> qui </a:t>
            </a:r>
            <a:r>
              <a:rPr lang="en-US" dirty="0" err="1"/>
              <a:t>offictius</a:t>
            </a:r>
            <a:r>
              <a:rPr lang="en-US" dirty="0"/>
              <a:t> </a:t>
            </a:r>
            <a:r>
              <a:rPr lang="en-US" dirty="0" err="1"/>
              <a:t>nobit</a:t>
            </a:r>
            <a:r>
              <a:rPr lang="en-US" dirty="0"/>
              <a:t> </a:t>
            </a:r>
            <a:r>
              <a:rPr lang="en-US" dirty="0" err="1"/>
              <a:t>alique</a:t>
            </a:r>
            <a:r>
              <a:rPr lang="en-US" dirty="0"/>
              <a:t> non </a:t>
            </a:r>
            <a:r>
              <a:rPr lang="en-US" dirty="0" err="1"/>
              <a:t>nonsenis</a:t>
            </a:r>
            <a:r>
              <a:rPr lang="en-US" dirty="0"/>
              <a:t> rem </a:t>
            </a:r>
            <a:r>
              <a:rPr lang="en-US" dirty="0" err="1"/>
              <a:t>saecus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Fugiam</a:t>
            </a:r>
            <a:r>
              <a:rPr lang="en-US" dirty="0"/>
              <a:t>,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apellorum</a:t>
            </a:r>
            <a:r>
              <a:rPr lang="en-US" dirty="0"/>
              <a:t> re </a:t>
            </a:r>
            <a:r>
              <a:rPr lang="en-US" dirty="0" err="1"/>
              <a:t>occatet</a:t>
            </a:r>
            <a:r>
              <a:rPr lang="en-US" dirty="0"/>
              <a:t> </a:t>
            </a:r>
            <a:r>
              <a:rPr lang="en-US" dirty="0" err="1"/>
              <a:t>evento</a:t>
            </a:r>
            <a:r>
              <a:rPr lang="en-US" dirty="0"/>
              <a:t> </a:t>
            </a:r>
            <a:r>
              <a:rPr lang="en-US" dirty="0" err="1"/>
              <a:t>consequas</a:t>
            </a:r>
            <a:r>
              <a:rPr lang="en-US" dirty="0"/>
              <a:t> nit </a:t>
            </a:r>
            <a:r>
              <a:rPr lang="en-US" dirty="0" err="1"/>
              <a:t>eatur</a:t>
            </a:r>
            <a:r>
              <a:rPr lang="en-US" dirty="0"/>
              <a:t>? Bea </a:t>
            </a:r>
            <a:r>
              <a:rPr lang="en-US" dirty="0" err="1"/>
              <a:t>dolorpo</a:t>
            </a:r>
            <a:r>
              <a:rPr lang="en-US" dirty="0"/>
              <a:t> </a:t>
            </a:r>
            <a:r>
              <a:rPr lang="en-US" dirty="0" err="1"/>
              <a:t>rrorrum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 </a:t>
            </a:r>
            <a:r>
              <a:rPr lang="en-US" dirty="0" err="1"/>
              <a:t>Pictam</a:t>
            </a:r>
            <a:r>
              <a:rPr lang="en-US" dirty="0"/>
              <a:t> </a:t>
            </a:r>
            <a:r>
              <a:rPr lang="en-US" dirty="0" err="1"/>
              <a:t>ent</a:t>
            </a:r>
            <a:r>
              <a:rPr lang="en-US" dirty="0"/>
              <a:t> </a:t>
            </a:r>
            <a:r>
              <a:rPr lang="en-US" dirty="0" err="1"/>
              <a:t>anis</a:t>
            </a:r>
            <a:r>
              <a:rPr lang="en-US" dirty="0"/>
              <a:t> </a:t>
            </a:r>
            <a:r>
              <a:rPr lang="en-US" dirty="0" err="1"/>
              <a:t>dolutem</a:t>
            </a:r>
            <a:r>
              <a:rPr lang="en-US" dirty="0"/>
              <a:t> </a:t>
            </a:r>
            <a:r>
              <a:rPr lang="en-US" dirty="0" err="1"/>
              <a:t>audis</a:t>
            </a:r>
            <a:r>
              <a:rPr lang="en-US" dirty="0"/>
              <a:t> </a:t>
            </a:r>
            <a:r>
              <a:rPr lang="en-US" dirty="0" err="1"/>
              <a:t>doluptas</a:t>
            </a:r>
            <a:r>
              <a:rPr lang="en-US" dirty="0"/>
              <a:t> quo </a:t>
            </a:r>
            <a:r>
              <a:rPr lang="en-US" dirty="0" err="1"/>
              <a:t>cusdam</a:t>
            </a:r>
            <a:r>
              <a:rPr lang="en-US" dirty="0"/>
              <a:t> </a:t>
            </a:r>
            <a:r>
              <a:rPr lang="en-US" dirty="0" err="1"/>
              <a:t>arcit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en-US" dirty="0"/>
              <a:t> </a:t>
            </a:r>
            <a:r>
              <a:rPr lang="en-US" dirty="0" err="1"/>
              <a:t>alibusam</a:t>
            </a:r>
            <a:r>
              <a:rPr lang="en-US" dirty="0"/>
              <a:t> as </a:t>
            </a:r>
            <a:r>
              <a:rPr lang="en-US" dirty="0" err="1"/>
              <a:t>estiunt</a:t>
            </a:r>
            <a:r>
              <a:rPr lang="en-US" dirty="0"/>
              <a:t>.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Maecenas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et </a:t>
            </a:r>
            <a:r>
              <a:rPr lang="en-US" dirty="0" err="1"/>
              <a:t>facilisis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porta </a:t>
            </a:r>
            <a:r>
              <a:rPr lang="en-US" dirty="0" err="1"/>
              <a:t>orci</a:t>
            </a:r>
            <a:r>
              <a:rPr lang="en-US" dirty="0"/>
              <a:t> magna, at </a:t>
            </a:r>
            <a:r>
              <a:rPr lang="en-US" dirty="0" err="1"/>
              <a:t>varius</a:t>
            </a:r>
            <a:r>
              <a:rPr lang="en-US" dirty="0"/>
              <a:t> dolor </a:t>
            </a:r>
            <a:r>
              <a:rPr lang="en-US" dirty="0" err="1"/>
              <a:t>viverra</a:t>
            </a:r>
            <a:r>
              <a:rPr lang="en-US" dirty="0"/>
              <a:t> id. </a:t>
            </a:r>
            <a:r>
              <a:rPr lang="en-US" dirty="0" err="1"/>
              <a:t>Vestibulum</a:t>
            </a:r>
            <a:r>
              <a:rPr lang="en-US" dirty="0"/>
              <a:t> ac semper </a:t>
            </a:r>
            <a:r>
              <a:rPr lang="en-US" dirty="0" err="1"/>
              <a:t>tortor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nisi,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in. Nam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ac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. </a:t>
            </a:r>
            <a:r>
              <a:rPr lang="en-US" dirty="0" err="1"/>
              <a:t>Proin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quam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et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. Nam at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, </a:t>
            </a:r>
            <a:r>
              <a:rPr lang="en-US" dirty="0" err="1"/>
              <a:t>malesuada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ac,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neque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. </a:t>
            </a:r>
            <a:r>
              <a:rPr lang="en-US" dirty="0" err="1"/>
              <a:t>Nullam</a:t>
            </a:r>
            <a:r>
              <a:rPr lang="en-US" dirty="0"/>
              <a:t> in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sapien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</a:t>
            </a:r>
            <a:r>
              <a:rPr lang="en-US" dirty="0" err="1"/>
              <a:t>interdum</a:t>
            </a:r>
            <a:r>
              <a:rPr lang="en-US" dirty="0"/>
              <a:t>,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 vitae, </a:t>
            </a:r>
            <a:r>
              <a:rPr lang="en-US" dirty="0" err="1"/>
              <a:t>varius</a:t>
            </a:r>
            <a:r>
              <a:rPr lang="en-US" dirty="0"/>
              <a:t> ante. 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fermentum</a:t>
            </a:r>
            <a:r>
              <a:rPr lang="en-US" dirty="0"/>
              <a:t>,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,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, non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at quam. Nam </a:t>
            </a:r>
            <a:r>
              <a:rPr lang="en-US" dirty="0" err="1"/>
              <a:t>vulputate</a:t>
            </a:r>
            <a:r>
              <a:rPr lang="en-US" dirty="0"/>
              <a:t> ante </a:t>
            </a:r>
            <a:r>
              <a:rPr lang="en-US" dirty="0" err="1"/>
              <a:t>eu</a:t>
            </a:r>
            <a:r>
              <a:rPr lang="en-US" dirty="0"/>
              <a:t> dui </a:t>
            </a:r>
            <a:r>
              <a:rPr lang="en-US" dirty="0" err="1"/>
              <a:t>accumsan</a:t>
            </a:r>
            <a:r>
              <a:rPr lang="en-US" dirty="0"/>
              <a:t>, et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ex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quam et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potenti</a:t>
            </a:r>
            <a:r>
              <a:rPr lang="en-US" dirty="0"/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651000" y="6373814"/>
            <a:ext cx="8983133" cy="43338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600">
                <a:solidFill>
                  <a:srgbClr val="828383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227336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Centered Text-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44021" y="908553"/>
            <a:ext cx="8817283" cy="113423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644021" y="2141907"/>
            <a:ext cx="4289104" cy="36331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quam, </a:t>
            </a:r>
            <a:r>
              <a:rPr lang="en-US" dirty="0" err="1"/>
              <a:t>pulvinar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 vitae,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dui. </a:t>
            </a:r>
            <a:r>
              <a:rPr lang="en-US" dirty="0" err="1"/>
              <a:t>Phasellus</a:t>
            </a:r>
            <a:r>
              <a:rPr lang="en-US" dirty="0"/>
              <a:t> maximus id </a:t>
            </a:r>
            <a:r>
              <a:rPr lang="en-US" dirty="0" err="1"/>
              <a:t>neque</a:t>
            </a:r>
            <a:r>
              <a:rPr lang="en-US" dirty="0"/>
              <a:t> et convallis.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Ut</a:t>
            </a:r>
            <a:r>
              <a:rPr lang="en-US" dirty="0"/>
              <a:t> at mi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risus</a:t>
            </a:r>
            <a:r>
              <a:rPr lang="en-US" dirty="0"/>
              <a:t>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ultricies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magna, et </a:t>
            </a:r>
            <a:r>
              <a:rPr lang="en-US" dirty="0" err="1"/>
              <a:t>alqiquam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tempus sed.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ac nisi ac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risus</a:t>
            </a:r>
            <a:r>
              <a:rPr lang="en-US" dirty="0"/>
              <a:t>, </a:t>
            </a:r>
            <a:r>
              <a:rPr lang="en-US" dirty="0" err="1"/>
              <a:t>hendrerit</a:t>
            </a:r>
            <a:r>
              <a:rPr lang="en-US" dirty="0"/>
              <a:t> in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, porta </a:t>
            </a:r>
            <a:r>
              <a:rPr lang="en-US" dirty="0" err="1"/>
              <a:t>eget</a:t>
            </a:r>
            <a:r>
              <a:rPr lang="en-US" dirty="0"/>
              <a:t> ipsum. 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Curabitur</a:t>
            </a:r>
            <a:r>
              <a:rPr lang="en-US" dirty="0"/>
              <a:t> ac </a:t>
            </a:r>
            <a:r>
              <a:rPr lang="en-US" dirty="0" err="1"/>
              <a:t>porttitor</a:t>
            </a:r>
            <a:r>
              <a:rPr lang="en-US" dirty="0"/>
              <a:t> dolor, a </a:t>
            </a:r>
            <a:r>
              <a:rPr lang="en-US" dirty="0" err="1"/>
              <a:t>euismod</a:t>
            </a:r>
            <a:r>
              <a:rPr lang="en-US" dirty="0"/>
              <a:t> ante.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. Nam </a:t>
            </a:r>
            <a:r>
              <a:rPr lang="en-US" dirty="0" err="1"/>
              <a:t>porttitor</a:t>
            </a:r>
            <a:r>
              <a:rPr lang="en-US" dirty="0"/>
              <a:t> ligula </a:t>
            </a:r>
            <a:r>
              <a:rPr lang="en-US" dirty="0" err="1"/>
              <a:t>ornare</a:t>
            </a:r>
            <a:r>
              <a:rPr lang="en-US" dirty="0"/>
              <a:t>, </a:t>
            </a:r>
            <a:r>
              <a:rPr lang="en-US" dirty="0" err="1"/>
              <a:t>rutrum</a:t>
            </a:r>
            <a:r>
              <a:rPr lang="en-US" dirty="0"/>
              <a:t> ipsum at,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neque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elementum</a:t>
            </a:r>
            <a:r>
              <a:rPr lang="en-US" dirty="0"/>
              <a:t>. </a:t>
            </a:r>
          </a:p>
          <a:p>
            <a:pPr lvl="0"/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172200" y="2141907"/>
            <a:ext cx="4289104" cy="36331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sapien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porttitor</a:t>
            </a:r>
            <a:r>
              <a:rPr lang="en-US" dirty="0"/>
              <a:t> non lorem vitae </a:t>
            </a:r>
            <a:r>
              <a:rPr lang="en-US" dirty="0" err="1"/>
              <a:t>hendrerit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. Nam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omare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. 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potenti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sapien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, </a:t>
            </a:r>
            <a:r>
              <a:rPr lang="en-US" dirty="0" err="1"/>
              <a:t>vel</a:t>
            </a:r>
            <a:r>
              <a:rPr lang="en-US" dirty="0"/>
              <a:t> dictum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accumsan</a:t>
            </a:r>
            <a:r>
              <a:rPr lang="en-US" dirty="0"/>
              <a:t> ac.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ac </a:t>
            </a:r>
            <a:r>
              <a:rPr lang="en-US" dirty="0" err="1"/>
              <a:t>tortor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in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, id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sapien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. Nunc </a:t>
            </a:r>
            <a:r>
              <a:rPr lang="en-US" dirty="0" err="1"/>
              <a:t>auctor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fringilla</a:t>
            </a:r>
            <a:r>
              <a:rPr lang="en-US" dirty="0"/>
              <a:t> gravida.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,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 vitae,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. </a:t>
            </a:r>
            <a:r>
              <a:rPr lang="en-US" dirty="0" err="1"/>
              <a:t>Sed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</a:t>
            </a:r>
            <a:r>
              <a:rPr lang="en-US" dirty="0" err="1"/>
              <a:t>metus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. In </a:t>
            </a:r>
            <a:r>
              <a:rPr lang="en-US" dirty="0" err="1"/>
              <a:t>hac</a:t>
            </a:r>
            <a:r>
              <a:rPr lang="en-US" dirty="0"/>
              <a:t> </a:t>
            </a:r>
            <a:r>
              <a:rPr lang="en-US" dirty="0" err="1"/>
              <a:t>habitasse</a:t>
            </a:r>
            <a:r>
              <a:rPr lang="en-US" dirty="0"/>
              <a:t> </a:t>
            </a:r>
            <a:r>
              <a:rPr lang="en-US" dirty="0" err="1"/>
              <a:t>platea</a:t>
            </a:r>
            <a:r>
              <a:rPr lang="en-US" dirty="0"/>
              <a:t> </a:t>
            </a:r>
            <a:r>
              <a:rPr lang="en-US" dirty="0" err="1"/>
              <a:t>dictumst</a:t>
            </a:r>
            <a:r>
              <a:rPr lang="en-US" dirty="0"/>
              <a:t> </a:t>
            </a:r>
            <a:r>
              <a:rPr lang="en-US" dirty="0" err="1"/>
              <a:t>arcu</a:t>
            </a:r>
            <a:r>
              <a:rPr lang="en-US" dirty="0"/>
              <a:t> vitae. 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0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957791"/>
            <a:ext cx="2949523" cy="2457763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lnSpc>
                <a:spcPct val="80000"/>
              </a:lnSpc>
              <a:defRPr sz="30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/>
              <a:t>More</a:t>
            </a:r>
            <a:br>
              <a:rPr lang="en-US" dirty="0"/>
            </a:br>
            <a:r>
              <a:rPr lang="en-US" dirty="0"/>
              <a:t>Than </a:t>
            </a:r>
            <a:br>
              <a:rPr lang="en-US" dirty="0"/>
            </a:br>
            <a:r>
              <a:rPr lang="en-US" dirty="0"/>
              <a:t>A Quick</a:t>
            </a:r>
            <a:br>
              <a:rPr lang="en-US" dirty="0"/>
            </a:br>
            <a:r>
              <a:rPr lang="en-US" dirty="0"/>
              <a:t>Fix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944471" y="957786"/>
            <a:ext cx="7409331" cy="4817236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50000"/>
              </a:lnSpc>
              <a:spcBef>
                <a:spcPts val="0"/>
              </a:spcBef>
              <a:buFont typeface="Arial" charset="0"/>
              <a:buChar char="•"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Igendaerat</a:t>
            </a:r>
            <a:r>
              <a:rPr lang="en-US" dirty="0"/>
              <a:t> as </a:t>
            </a:r>
            <a:r>
              <a:rPr lang="en-US" dirty="0" err="1"/>
              <a:t>porpossin</a:t>
            </a:r>
            <a:r>
              <a:rPr lang="en-US" dirty="0"/>
              <a:t> con </a:t>
            </a:r>
            <a:r>
              <a:rPr lang="en-US" dirty="0" err="1"/>
              <a:t>pe</a:t>
            </a:r>
            <a:r>
              <a:rPr lang="en-US" dirty="0"/>
              <a:t> sim </a:t>
            </a:r>
            <a:r>
              <a:rPr lang="en-US" dirty="0" err="1"/>
              <a:t>Bereptatur</a:t>
            </a:r>
            <a:r>
              <a:rPr lang="en-US" dirty="0"/>
              <a:t> re </a:t>
            </a:r>
            <a:r>
              <a:rPr lang="en-US" dirty="0" err="1"/>
              <a:t>sinctorio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Evel</a:t>
            </a:r>
            <a:r>
              <a:rPr lang="en-US" dirty="0"/>
              <a:t> </a:t>
            </a:r>
            <a:r>
              <a:rPr lang="en-US" dirty="0" err="1"/>
              <a:t>ium</a:t>
            </a:r>
            <a:r>
              <a:rPr lang="en-US" dirty="0"/>
              <a:t> </a:t>
            </a:r>
            <a:r>
              <a:rPr lang="en-US" dirty="0" err="1"/>
              <a:t>quiae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everatquodi</a:t>
            </a:r>
            <a:r>
              <a:rPr lang="en-US" dirty="0"/>
              <a:t> </a:t>
            </a:r>
            <a:r>
              <a:rPr lang="en-US" dirty="0" err="1"/>
              <a:t>rempore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quiatur</a:t>
            </a:r>
            <a:endParaRPr lang="en-US" dirty="0"/>
          </a:p>
          <a:p>
            <a:pPr lvl="0"/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excerum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am con </a:t>
            </a:r>
            <a:r>
              <a:rPr lang="en-US" dirty="0" err="1"/>
              <a:t>parit</a:t>
            </a:r>
            <a:r>
              <a:rPr lang="en-US" dirty="0"/>
              <a:t>, </a:t>
            </a:r>
            <a:r>
              <a:rPr lang="en-US" dirty="0" err="1"/>
              <a:t>officillatas</a:t>
            </a:r>
            <a:r>
              <a:rPr lang="en-US" dirty="0"/>
              <a:t> </a:t>
            </a:r>
            <a:r>
              <a:rPr lang="en-US" dirty="0" err="1"/>
              <a:t>sitis</a:t>
            </a:r>
            <a:r>
              <a:rPr lang="en-US" dirty="0"/>
              <a:t> </a:t>
            </a:r>
            <a:r>
              <a:rPr lang="en-US" dirty="0" err="1"/>
              <a:t>mosanim</a:t>
            </a:r>
            <a:endParaRPr lang="en-US" dirty="0"/>
          </a:p>
          <a:p>
            <a:pPr lvl="0"/>
            <a:r>
              <a:rPr lang="en-US" dirty="0" err="1"/>
              <a:t>Peribus</a:t>
            </a:r>
            <a:r>
              <a:rPr lang="en-US" dirty="0"/>
              <a:t> </a:t>
            </a:r>
            <a:r>
              <a:rPr lang="en-US" dirty="0" err="1"/>
              <a:t>ellate</a:t>
            </a:r>
            <a:r>
              <a:rPr lang="en-US" dirty="0"/>
              <a:t> </a:t>
            </a:r>
            <a:r>
              <a:rPr lang="en-US" dirty="0" err="1"/>
              <a:t>ipienem</a:t>
            </a:r>
            <a:r>
              <a:rPr lang="en-US" dirty="0"/>
              <a:t> </a:t>
            </a:r>
            <a:r>
              <a:rPr lang="en-US" dirty="0" err="1"/>
              <a:t>dolupta</a:t>
            </a:r>
            <a:r>
              <a:rPr lang="en-US" dirty="0"/>
              <a:t> </a:t>
            </a:r>
            <a:r>
              <a:rPr lang="en-US" dirty="0" err="1"/>
              <a:t>estorise</a:t>
            </a:r>
            <a:r>
              <a:rPr lang="en-US" dirty="0"/>
              <a:t> </a:t>
            </a:r>
            <a:r>
              <a:rPr lang="en-US" dirty="0" err="1"/>
              <a:t>saerum</a:t>
            </a:r>
            <a:r>
              <a:rPr lang="en-US" dirty="0"/>
              <a:t> qui </a:t>
            </a:r>
            <a:r>
              <a:rPr lang="en-US" dirty="0" err="1"/>
              <a:t>offic</a:t>
            </a:r>
            <a:endParaRPr lang="en-US" dirty="0"/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ipsum </a:t>
            </a:r>
            <a:r>
              <a:rPr lang="en-US" dirty="0" err="1"/>
              <a:t>iaculis</a:t>
            </a:r>
            <a:r>
              <a:rPr lang="en-US" dirty="0"/>
              <a:t> porta.</a:t>
            </a:r>
          </a:p>
          <a:p>
            <a:r>
              <a:rPr lang="en-US" dirty="0" err="1"/>
              <a:t>Sed</a:t>
            </a:r>
            <a:r>
              <a:rPr lang="en-US" dirty="0"/>
              <a:t> id ex </a:t>
            </a:r>
            <a:r>
              <a:rPr lang="en-US" dirty="0" err="1"/>
              <a:t>quis</a:t>
            </a:r>
            <a:r>
              <a:rPr lang="en-US" dirty="0"/>
              <a:t> ipsum </a:t>
            </a:r>
            <a:r>
              <a:rPr lang="en-US" dirty="0" err="1"/>
              <a:t>vehicula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</a:t>
            </a:r>
          </a:p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id </a:t>
            </a:r>
            <a:r>
              <a:rPr lang="en-US" dirty="0" err="1"/>
              <a:t>vehicula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.</a:t>
            </a:r>
          </a:p>
          <a:p>
            <a:r>
              <a:rPr lang="en-US" dirty="0"/>
              <a:t>Integer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.</a:t>
            </a:r>
          </a:p>
          <a:p>
            <a:r>
              <a:rPr lang="en-US" dirty="0" err="1"/>
              <a:t>Aliquam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, </a:t>
            </a:r>
            <a:r>
              <a:rPr lang="en-US" dirty="0" err="1"/>
              <a:t>condimentum</a:t>
            </a:r>
            <a:r>
              <a:rPr lang="en-US" dirty="0"/>
              <a:t> dui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.</a:t>
            </a:r>
          </a:p>
          <a:p>
            <a:r>
              <a:rPr lang="en-US" dirty="0" err="1"/>
              <a:t>Nulla</a:t>
            </a:r>
            <a:r>
              <a:rPr lang="en-US" dirty="0"/>
              <a:t> semper libero non </a:t>
            </a:r>
            <a:r>
              <a:rPr lang="en-US" dirty="0" err="1"/>
              <a:t>justo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.</a:t>
            </a:r>
          </a:p>
          <a:p>
            <a:r>
              <a:rPr lang="en-US" dirty="0"/>
              <a:t>In et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gravida </a:t>
            </a:r>
            <a:r>
              <a:rPr lang="en-US" dirty="0" err="1"/>
              <a:t>pulvinar</a:t>
            </a:r>
            <a:r>
              <a:rPr lang="en-US" dirty="0"/>
              <a:t>.</a:t>
            </a:r>
          </a:p>
          <a:p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maximus </a:t>
            </a:r>
            <a:r>
              <a:rPr lang="en-US" dirty="0" err="1"/>
              <a:t>varius</a:t>
            </a:r>
            <a:r>
              <a:rPr lang="en-US" dirty="0"/>
              <a:t>.</a:t>
            </a:r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dolor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</a:t>
            </a:r>
            <a:r>
              <a:rPr lang="en-US" dirty="0" err="1"/>
              <a:t>interdum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.</a:t>
            </a:r>
          </a:p>
          <a:p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vitae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.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651000" y="6373814"/>
            <a:ext cx="8983133" cy="43338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600">
                <a:solidFill>
                  <a:srgbClr val="828383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3043686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Centere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44021" y="908553"/>
            <a:ext cx="8817283" cy="113423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/>
              <a:t>More Than A Quick Fix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648840" y="2141906"/>
            <a:ext cx="8812464" cy="3633116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>
              <a:lnSpc>
                <a:spcPct val="150000"/>
              </a:lnSpc>
              <a:spcBef>
                <a:spcPts val="0"/>
              </a:spcBef>
              <a:buFont typeface="Arial" charset="0"/>
              <a:buChar char="•"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Igendaerat</a:t>
            </a:r>
            <a:r>
              <a:rPr lang="en-US" dirty="0"/>
              <a:t> as </a:t>
            </a:r>
            <a:r>
              <a:rPr lang="en-US" dirty="0" err="1"/>
              <a:t>porpossin</a:t>
            </a:r>
            <a:r>
              <a:rPr lang="en-US" dirty="0"/>
              <a:t> con </a:t>
            </a:r>
            <a:r>
              <a:rPr lang="en-US" dirty="0" err="1"/>
              <a:t>pe</a:t>
            </a:r>
            <a:r>
              <a:rPr lang="en-US" dirty="0"/>
              <a:t> sim </a:t>
            </a:r>
            <a:r>
              <a:rPr lang="en-US" dirty="0" err="1"/>
              <a:t>Bereptatur</a:t>
            </a:r>
            <a:r>
              <a:rPr lang="en-US" dirty="0"/>
              <a:t> re </a:t>
            </a:r>
            <a:r>
              <a:rPr lang="en-US" dirty="0" err="1"/>
              <a:t>sinctorio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Evel</a:t>
            </a:r>
            <a:r>
              <a:rPr lang="en-US" dirty="0"/>
              <a:t> </a:t>
            </a:r>
            <a:r>
              <a:rPr lang="en-US" dirty="0" err="1"/>
              <a:t>ium</a:t>
            </a:r>
            <a:r>
              <a:rPr lang="en-US" dirty="0"/>
              <a:t> </a:t>
            </a:r>
            <a:r>
              <a:rPr lang="en-US" dirty="0" err="1"/>
              <a:t>quiae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everatquodi</a:t>
            </a:r>
            <a:r>
              <a:rPr lang="en-US" dirty="0"/>
              <a:t> </a:t>
            </a:r>
            <a:r>
              <a:rPr lang="en-US" dirty="0" err="1"/>
              <a:t>rempore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quiatur</a:t>
            </a:r>
            <a:endParaRPr lang="en-US" dirty="0"/>
          </a:p>
          <a:p>
            <a:pPr lvl="0"/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excerum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am con </a:t>
            </a:r>
            <a:r>
              <a:rPr lang="en-US" dirty="0" err="1"/>
              <a:t>parit</a:t>
            </a:r>
            <a:r>
              <a:rPr lang="en-US" dirty="0"/>
              <a:t>, </a:t>
            </a:r>
            <a:r>
              <a:rPr lang="en-US" dirty="0" err="1"/>
              <a:t>officillatas</a:t>
            </a:r>
            <a:r>
              <a:rPr lang="en-US" dirty="0"/>
              <a:t> </a:t>
            </a:r>
            <a:r>
              <a:rPr lang="en-US" dirty="0" err="1"/>
              <a:t>sitis</a:t>
            </a:r>
            <a:r>
              <a:rPr lang="en-US" dirty="0"/>
              <a:t> </a:t>
            </a:r>
            <a:r>
              <a:rPr lang="en-US" dirty="0" err="1"/>
              <a:t>mosanim</a:t>
            </a:r>
            <a:endParaRPr lang="en-US" dirty="0"/>
          </a:p>
          <a:p>
            <a:pPr lvl="0"/>
            <a:r>
              <a:rPr lang="en-US" dirty="0" err="1"/>
              <a:t>Peribus</a:t>
            </a:r>
            <a:r>
              <a:rPr lang="en-US" dirty="0"/>
              <a:t> </a:t>
            </a:r>
            <a:r>
              <a:rPr lang="en-US" dirty="0" err="1"/>
              <a:t>ellate</a:t>
            </a:r>
            <a:r>
              <a:rPr lang="en-US" dirty="0"/>
              <a:t> </a:t>
            </a:r>
            <a:r>
              <a:rPr lang="en-US" dirty="0" err="1"/>
              <a:t>ipienem</a:t>
            </a:r>
            <a:r>
              <a:rPr lang="en-US" dirty="0"/>
              <a:t> </a:t>
            </a:r>
            <a:r>
              <a:rPr lang="en-US" dirty="0" err="1"/>
              <a:t>dolupta</a:t>
            </a:r>
            <a:r>
              <a:rPr lang="en-US" dirty="0"/>
              <a:t> </a:t>
            </a:r>
            <a:r>
              <a:rPr lang="en-US" dirty="0" err="1"/>
              <a:t>estorise</a:t>
            </a:r>
            <a:r>
              <a:rPr lang="en-US" dirty="0"/>
              <a:t> </a:t>
            </a:r>
            <a:r>
              <a:rPr lang="en-US" dirty="0" err="1"/>
              <a:t>saerum</a:t>
            </a:r>
            <a:r>
              <a:rPr lang="en-US" dirty="0"/>
              <a:t> qui </a:t>
            </a:r>
            <a:r>
              <a:rPr lang="en-US" dirty="0" err="1"/>
              <a:t>offic</a:t>
            </a:r>
            <a:endParaRPr lang="en-US" dirty="0"/>
          </a:p>
          <a:p>
            <a:r>
              <a:rPr lang="en-US" dirty="0" err="1"/>
              <a:t>Nullam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ipsum </a:t>
            </a:r>
            <a:r>
              <a:rPr lang="en-US" dirty="0" err="1"/>
              <a:t>iaculis</a:t>
            </a:r>
            <a:r>
              <a:rPr lang="en-US" dirty="0"/>
              <a:t> porta.</a:t>
            </a:r>
          </a:p>
          <a:p>
            <a:r>
              <a:rPr lang="en-US" dirty="0" err="1"/>
              <a:t>Sed</a:t>
            </a:r>
            <a:r>
              <a:rPr lang="en-US" dirty="0"/>
              <a:t> id ex </a:t>
            </a:r>
            <a:r>
              <a:rPr lang="en-US" dirty="0" err="1"/>
              <a:t>quis</a:t>
            </a:r>
            <a:r>
              <a:rPr lang="en-US" dirty="0"/>
              <a:t> ipsum </a:t>
            </a:r>
            <a:r>
              <a:rPr lang="en-US" dirty="0" err="1"/>
              <a:t>vehicula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.</a:t>
            </a:r>
          </a:p>
          <a:p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id </a:t>
            </a:r>
            <a:r>
              <a:rPr lang="en-US" dirty="0" err="1"/>
              <a:t>vehicula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.</a:t>
            </a:r>
          </a:p>
          <a:p>
            <a:r>
              <a:rPr lang="en-US" dirty="0"/>
              <a:t>Integer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.</a:t>
            </a:r>
          </a:p>
          <a:p>
            <a:r>
              <a:rPr lang="en-US" dirty="0" err="1"/>
              <a:t>Aliquam</a:t>
            </a:r>
            <a:r>
              <a:rPr lang="en-US" dirty="0"/>
              <a:t> ac </a:t>
            </a:r>
            <a:r>
              <a:rPr lang="en-US" dirty="0" err="1"/>
              <a:t>orci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, </a:t>
            </a:r>
            <a:r>
              <a:rPr lang="en-US" dirty="0" err="1"/>
              <a:t>condimentum</a:t>
            </a:r>
            <a:r>
              <a:rPr lang="en-US" dirty="0"/>
              <a:t> dui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.</a:t>
            </a:r>
          </a:p>
          <a:p>
            <a:r>
              <a:rPr lang="en-US" dirty="0" err="1"/>
              <a:t>Nulla</a:t>
            </a:r>
            <a:r>
              <a:rPr lang="en-US" dirty="0"/>
              <a:t> semper libero non </a:t>
            </a:r>
            <a:r>
              <a:rPr lang="en-US" dirty="0" err="1"/>
              <a:t>justo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aliquam</a:t>
            </a:r>
            <a:r>
              <a:rPr lang="en-US" dirty="0"/>
              <a:t>.</a:t>
            </a:r>
          </a:p>
          <a:p>
            <a:endParaRPr lang="en-US" dirty="0"/>
          </a:p>
          <a:p>
            <a:pPr lvl="0"/>
            <a:endParaRPr lang="en-US" dirty="0"/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651000" y="6373814"/>
            <a:ext cx="8983133" cy="433387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600">
                <a:solidFill>
                  <a:srgbClr val="828383"/>
                </a:solidFill>
                <a:latin typeface="Verdana"/>
                <a:cs typeface="Verdana"/>
              </a:defRPr>
            </a:lvl1pPr>
          </a:lstStyle>
          <a:p>
            <a:pPr lvl="0"/>
            <a:r>
              <a:rPr lang="en-US" dirty="0"/>
              <a:t>FOOTER</a:t>
            </a:r>
          </a:p>
        </p:txBody>
      </p:sp>
    </p:spTree>
    <p:extLst>
      <p:ext uri="{BB962C8B-B14F-4D97-AF65-F5344CB8AC3E}">
        <p14:creationId xmlns:p14="http://schemas.microsoft.com/office/powerpoint/2010/main" val="1991202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4820" y="897539"/>
            <a:ext cx="4447403" cy="972207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lnSpc>
                <a:spcPct val="80000"/>
              </a:lnSpc>
              <a:defRPr sz="3000" b="1" i="0">
                <a:latin typeface="Verdana" charset="0"/>
                <a:ea typeface="Verdana" charset="0"/>
                <a:cs typeface="Verdana" charset="0"/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4820" y="2039016"/>
            <a:ext cx="4447403" cy="361624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2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Igendaerat</a:t>
            </a:r>
            <a:r>
              <a:rPr lang="en-US" dirty="0"/>
              <a:t> as </a:t>
            </a:r>
            <a:r>
              <a:rPr lang="en-US" dirty="0" err="1"/>
              <a:t>porpossin</a:t>
            </a:r>
            <a:r>
              <a:rPr lang="en-US" dirty="0"/>
              <a:t> con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simBereptatur</a:t>
            </a:r>
            <a:r>
              <a:rPr lang="en-US" dirty="0"/>
              <a:t> re </a:t>
            </a:r>
            <a:r>
              <a:rPr lang="en-US" dirty="0" err="1"/>
              <a:t>sinctorio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Evel</a:t>
            </a:r>
            <a:r>
              <a:rPr lang="en-US" dirty="0"/>
              <a:t> </a:t>
            </a:r>
            <a:r>
              <a:rPr lang="en-US" dirty="0" err="1"/>
              <a:t>ium</a:t>
            </a:r>
            <a:r>
              <a:rPr lang="en-US" dirty="0"/>
              <a:t> </a:t>
            </a:r>
            <a:r>
              <a:rPr lang="en-US" dirty="0" err="1"/>
              <a:t>quiae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</a:t>
            </a:r>
            <a:r>
              <a:rPr lang="en-US" dirty="0" err="1"/>
              <a:t>everatquodi</a:t>
            </a:r>
            <a:r>
              <a:rPr lang="en-US" dirty="0"/>
              <a:t> </a:t>
            </a:r>
            <a:r>
              <a:rPr lang="en-US" dirty="0" err="1"/>
              <a:t>rempore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quiatur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excerum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rhoncus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, </a:t>
            </a:r>
            <a:r>
              <a:rPr lang="en-US" dirty="0" err="1"/>
              <a:t>convallis</a:t>
            </a:r>
            <a:r>
              <a:rPr lang="en-US" dirty="0"/>
              <a:t> nisi </a:t>
            </a:r>
            <a:r>
              <a:rPr lang="en-US" dirty="0" err="1"/>
              <a:t>nec</a:t>
            </a:r>
            <a:r>
              <a:rPr lang="en-US" dirty="0"/>
              <a:t>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in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,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a, </a:t>
            </a:r>
            <a:r>
              <a:rPr lang="en-US" dirty="0" err="1"/>
              <a:t>convallis</a:t>
            </a:r>
            <a:r>
              <a:rPr lang="en-US" dirty="0"/>
              <a:t> sem.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. </a:t>
            </a:r>
            <a:r>
              <a:rPr lang="en-US" dirty="0" err="1"/>
              <a:t>Quisque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tempus lacus.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in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et </a:t>
            </a:r>
            <a:r>
              <a:rPr lang="en-US" dirty="0" err="1"/>
              <a:t>eros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libero </a:t>
            </a:r>
            <a:r>
              <a:rPr lang="en-US" dirty="0" err="1"/>
              <a:t>finibus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</a:t>
            </a:r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05717" y="961467"/>
            <a:ext cx="5953391" cy="462578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t">
            <a:normAutofit/>
          </a:bodyPr>
          <a:lstStyle>
            <a:lvl1pPr marL="0" indent="0">
              <a:buNone/>
              <a:defRPr sz="1200" b="0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5405717" y="5735336"/>
            <a:ext cx="5953391" cy="256356"/>
          </a:xfrm>
          <a:prstGeom prst="rect">
            <a:avLst/>
          </a:prstGeom>
        </p:spPr>
        <p:txBody>
          <a:bodyPr lIns="0" tIns="0" rIns="0">
            <a:normAutofit/>
          </a:bodyPr>
          <a:lstStyle>
            <a:lvl1pPr marL="0" indent="0">
              <a:buNone/>
              <a:defRPr sz="800" b="0" i="0" baseline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dui in </a:t>
            </a:r>
            <a:r>
              <a:rPr lang="en-US" dirty="0" err="1"/>
              <a:t>neque</a:t>
            </a:r>
            <a:r>
              <a:rPr lang="en-US" dirty="0"/>
              <a:t> </a:t>
            </a:r>
            <a:r>
              <a:rPr lang="en-US" dirty="0" err="1"/>
              <a:t>dignissim</a:t>
            </a:r>
            <a:r>
              <a:rPr lang="en-US" dirty="0"/>
              <a:t>, in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2743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90" y="268"/>
            <a:ext cx="12218220" cy="687221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268638" y="0"/>
            <a:ext cx="11696055" cy="68727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6" algn="ctr"/>
            <a:r>
              <a:rPr lang="en-US" sz="1800" dirty="0">
                <a:solidFill>
                  <a:prstClr val="white"/>
                </a:solidFill>
              </a:rPr>
              <a:t>‘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204428"/>
            <a:ext cx="2487468" cy="3153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838201" y="6248473"/>
            <a:ext cx="10520908" cy="1"/>
          </a:xfrm>
          <a:prstGeom prst="line">
            <a:avLst/>
          </a:prstGeom>
          <a:ln w="19050">
            <a:solidFill>
              <a:srgbClr val="C0C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32467" y="6425176"/>
            <a:ext cx="1040965" cy="288807"/>
          </a:xfrm>
          <a:prstGeom prst="rect">
            <a:avLst/>
          </a:prstGeom>
        </p:spPr>
      </p:pic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09712" y="6425176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000" b="1" i="0">
                <a:solidFill>
                  <a:srgbClr val="828383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fld id="{935F4044-894B-B74C-BA70-A76DFBF0261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30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0899" y="523690"/>
            <a:ext cx="7992784" cy="550575"/>
          </a:xfrm>
        </p:spPr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AFFORDABILITY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F4044-894B-B74C-BA70-A76DFBF02618}" type="slidenum">
              <a:rPr lang="en-US" smtClean="0"/>
              <a:pPr/>
              <a:t>1</a:t>
            </a:fld>
            <a:endParaRPr lang="en-US" dirty="0"/>
          </a:p>
        </p:txBody>
      </p:sp>
      <p:graphicFrame>
        <p:nvGraphicFramePr>
          <p:cNvPr id="8" name="Chart 7"/>
          <p:cNvGraphicFramePr/>
          <p:nvPr>
            <p:extLst/>
          </p:nvPr>
        </p:nvGraphicFramePr>
        <p:xfrm>
          <a:off x="8199527" y="671170"/>
          <a:ext cx="2299448" cy="5369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/>
          </p:nvPr>
        </p:nvGraphicFramePr>
        <p:xfrm>
          <a:off x="4769885" y="642472"/>
          <a:ext cx="3429642" cy="5443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116495" y="6328636"/>
            <a:ext cx="2544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</a:rPr>
              <a:t>Amounts do not include required fees</a:t>
            </a:r>
          </a:p>
          <a:p>
            <a:r>
              <a:rPr lang="en-US" sz="1200" dirty="0">
                <a:solidFill>
                  <a:prstClr val="black"/>
                </a:solidFill>
              </a:rPr>
              <a:t>Source: IPEDS Data Center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57678" y="1311878"/>
            <a:ext cx="281220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</a:rPr>
              <a:t>SBU STUDENTS:</a:t>
            </a:r>
            <a:endParaRPr lang="en-US" sz="20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One-third first 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Most from families earning less than $75,000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5,700 UG TAP recipients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One-third of students receive Pell, which is 6th highest proportion in the AAU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</a:rPr>
              <a:t>Student debt is $4,000 lower than the national average</a:t>
            </a:r>
          </a:p>
        </p:txBody>
      </p:sp>
    </p:spTree>
    <p:extLst>
      <p:ext uri="{BB962C8B-B14F-4D97-AF65-F5344CB8AC3E}">
        <p14:creationId xmlns:p14="http://schemas.microsoft.com/office/powerpoint/2010/main" val="1635752229"/>
      </p:ext>
    </p:extLst>
  </p:cSld>
  <p:clrMapOvr>
    <a:masterClrMapping/>
  </p:clrMapOvr>
</p:sld>
</file>

<file path=ppt/theme/theme1.xml><?xml version="1.0" encoding="utf-8"?>
<a:theme xmlns:a="http://schemas.openxmlformats.org/drawingml/2006/main" name="Stony Brook University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Georgia</vt:lpstr>
      <vt:lpstr>Helvetica</vt:lpstr>
      <vt:lpstr>Museo Slab 500</vt:lpstr>
      <vt:lpstr>Verdana</vt:lpstr>
      <vt:lpstr>Stony Brook University</vt:lpstr>
      <vt:lpstr>AFFORDABILITY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AFFORDABILITY</dc:title>
  <dc:creator>Michael E Arens</dc:creator>
  <cp:lastModifiedBy>Michael E Arens</cp:lastModifiedBy>
  <cp:revision>1</cp:revision>
  <dcterms:created xsi:type="dcterms:W3CDTF">2017-01-13T18:22:00Z</dcterms:created>
  <dcterms:modified xsi:type="dcterms:W3CDTF">2017-01-13T18:22:44Z</dcterms:modified>
</cp:coreProperties>
</file>